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7A333-A010-4B57-BABC-8F74F8B2877B}" type="datetimeFigureOut">
              <a:rPr lang="zh-CN" altLang="en-US" smtClean="0"/>
              <a:t>2023/7/7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268E2-BF3B-4347-BD40-ADAB938FD5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831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268E2-BF3B-4347-BD40-ADAB938FD5D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348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1844824"/>
            <a:ext cx="649605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5" y="3856087"/>
            <a:ext cx="657225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95C56-983C-DD94-FE05-F997D9209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55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63D439-6E09-3486-EF27-FF1E1F3A761E}"/>
              </a:ext>
            </a:extLst>
          </p:cNvPr>
          <p:cNvSpPr/>
          <p:nvPr/>
        </p:nvSpPr>
        <p:spPr bwMode="auto">
          <a:xfrm>
            <a:off x="1610227" y="3573016"/>
            <a:ext cx="1410490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EEC6F0C-B132-284C-9ACF-75879423B30A}"/>
              </a:ext>
            </a:extLst>
          </p:cNvPr>
          <p:cNvSpPr/>
          <p:nvPr/>
        </p:nvSpPr>
        <p:spPr bwMode="auto">
          <a:xfrm>
            <a:off x="1343472" y="4468691"/>
            <a:ext cx="1184095" cy="630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3497E33-5872-9940-2054-F5C313A8E378}"/>
              </a:ext>
            </a:extLst>
          </p:cNvPr>
          <p:cNvSpPr/>
          <p:nvPr/>
        </p:nvSpPr>
        <p:spPr bwMode="auto">
          <a:xfrm>
            <a:off x="1271464" y="5274649"/>
            <a:ext cx="1994341" cy="61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3497E33-5872-9940-2054-F5C313A8E378}"/>
              </a:ext>
            </a:extLst>
          </p:cNvPr>
          <p:cNvSpPr/>
          <p:nvPr/>
        </p:nvSpPr>
        <p:spPr bwMode="auto">
          <a:xfrm>
            <a:off x="1318301" y="6061269"/>
            <a:ext cx="1994341" cy="61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50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D9C33-DC07-DF98-1399-1F2CC279A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95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856866-FD5B-DFA3-0290-C74F6CE303A3}"/>
              </a:ext>
            </a:extLst>
          </p:cNvPr>
          <p:cNvSpPr/>
          <p:nvPr/>
        </p:nvSpPr>
        <p:spPr bwMode="auto">
          <a:xfrm>
            <a:off x="3104548" y="5251008"/>
            <a:ext cx="174479" cy="20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6F7672-A786-3438-5923-638F8128F104}"/>
              </a:ext>
            </a:extLst>
          </p:cNvPr>
          <p:cNvSpPr/>
          <p:nvPr/>
        </p:nvSpPr>
        <p:spPr bwMode="auto">
          <a:xfrm>
            <a:off x="4442221" y="5245719"/>
            <a:ext cx="174479" cy="21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4DC1B7-6898-E1D0-8DAD-6CB8E8C1FBD2}"/>
              </a:ext>
            </a:extLst>
          </p:cNvPr>
          <p:cNvSpPr/>
          <p:nvPr/>
        </p:nvSpPr>
        <p:spPr bwMode="auto">
          <a:xfrm>
            <a:off x="5591944" y="5245718"/>
            <a:ext cx="360040" cy="559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4EECB6-489B-6C93-DC93-88BD95799A4F}"/>
              </a:ext>
            </a:extLst>
          </p:cNvPr>
          <p:cNvSpPr/>
          <p:nvPr/>
        </p:nvSpPr>
        <p:spPr bwMode="auto">
          <a:xfrm>
            <a:off x="3564538" y="6092000"/>
            <a:ext cx="148042" cy="20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5D9084-0EB7-5AE4-4F83-C9512CD24DF2}"/>
              </a:ext>
            </a:extLst>
          </p:cNvPr>
          <p:cNvSpPr/>
          <p:nvPr/>
        </p:nvSpPr>
        <p:spPr bwMode="auto">
          <a:xfrm>
            <a:off x="3431704" y="6419932"/>
            <a:ext cx="360040" cy="31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345E7-8215-B1F4-EEA6-CF006B0BEA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3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CFB836-2DE9-2718-11D9-2003112D2D5F}"/>
              </a:ext>
            </a:extLst>
          </p:cNvPr>
          <p:cNvSpPr/>
          <p:nvPr/>
        </p:nvSpPr>
        <p:spPr bwMode="auto">
          <a:xfrm>
            <a:off x="4252918" y="1261565"/>
            <a:ext cx="226669" cy="3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C916C7-6EEB-18EC-C333-4EC3506897BD}"/>
              </a:ext>
            </a:extLst>
          </p:cNvPr>
          <p:cNvSpPr/>
          <p:nvPr/>
        </p:nvSpPr>
        <p:spPr bwMode="auto">
          <a:xfrm>
            <a:off x="4237286" y="1746782"/>
            <a:ext cx="257934" cy="3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CA18FB-B4E2-341E-248C-C3E342F28E45}"/>
              </a:ext>
            </a:extLst>
          </p:cNvPr>
          <p:cNvSpPr/>
          <p:nvPr/>
        </p:nvSpPr>
        <p:spPr bwMode="auto">
          <a:xfrm>
            <a:off x="6023992" y="1196752"/>
            <a:ext cx="862983" cy="855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33E6E6-E774-276A-0383-F414D09F4D4D}"/>
              </a:ext>
            </a:extLst>
          </p:cNvPr>
          <p:cNvSpPr/>
          <p:nvPr/>
        </p:nvSpPr>
        <p:spPr bwMode="auto">
          <a:xfrm>
            <a:off x="4424874" y="2498086"/>
            <a:ext cx="218853" cy="3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297146-40F8-6BBC-577C-72229D5B9982}"/>
              </a:ext>
            </a:extLst>
          </p:cNvPr>
          <p:cNvSpPr/>
          <p:nvPr/>
        </p:nvSpPr>
        <p:spPr bwMode="auto">
          <a:xfrm>
            <a:off x="6312024" y="2498086"/>
            <a:ext cx="715642" cy="85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9A1920-3261-8BDF-85F7-C6A93AF28EEA}"/>
              </a:ext>
            </a:extLst>
          </p:cNvPr>
          <p:cNvSpPr/>
          <p:nvPr/>
        </p:nvSpPr>
        <p:spPr bwMode="auto">
          <a:xfrm>
            <a:off x="4401426" y="2983304"/>
            <a:ext cx="257934" cy="313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AF18C5-EC1E-94BB-084A-83DEE3D98759}"/>
              </a:ext>
            </a:extLst>
          </p:cNvPr>
          <p:cNvSpPr/>
          <p:nvPr/>
        </p:nvSpPr>
        <p:spPr bwMode="auto">
          <a:xfrm>
            <a:off x="3215680" y="3726782"/>
            <a:ext cx="576064" cy="806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BB203F-1B60-1873-9FCD-E56C5828990A}"/>
              </a:ext>
            </a:extLst>
          </p:cNvPr>
          <p:cNvSpPr/>
          <p:nvPr/>
        </p:nvSpPr>
        <p:spPr bwMode="auto">
          <a:xfrm>
            <a:off x="5087888" y="3734608"/>
            <a:ext cx="532863" cy="798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7AB4CA-4D50-B731-D8A4-DFD21D2E17C5}"/>
              </a:ext>
            </a:extLst>
          </p:cNvPr>
          <p:cNvSpPr/>
          <p:nvPr/>
        </p:nvSpPr>
        <p:spPr bwMode="auto">
          <a:xfrm>
            <a:off x="6816080" y="3734608"/>
            <a:ext cx="610212" cy="798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CBA5061-40EB-D643-A7D6-30E8BC2702E2}"/>
              </a:ext>
            </a:extLst>
          </p:cNvPr>
          <p:cNvSpPr/>
          <p:nvPr/>
        </p:nvSpPr>
        <p:spPr bwMode="auto">
          <a:xfrm>
            <a:off x="4768787" y="5886782"/>
            <a:ext cx="851964" cy="38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53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AF332-8C53-C976-ACD2-8A012F582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B6AB43-7AFD-DE20-FD5D-22E5EDFDAB0E}"/>
              </a:ext>
            </a:extLst>
          </p:cNvPr>
          <p:cNvSpPr/>
          <p:nvPr/>
        </p:nvSpPr>
        <p:spPr bwMode="auto">
          <a:xfrm>
            <a:off x="4151784" y="2581637"/>
            <a:ext cx="648072" cy="1009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6118B3-99F1-C7A6-B196-2DEB980F3921}"/>
              </a:ext>
            </a:extLst>
          </p:cNvPr>
          <p:cNvSpPr/>
          <p:nvPr/>
        </p:nvSpPr>
        <p:spPr bwMode="auto">
          <a:xfrm>
            <a:off x="9672380" y="2591161"/>
            <a:ext cx="672091" cy="1000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91F4F3-72C0-EF20-9633-C37C6F2CDD22}"/>
              </a:ext>
            </a:extLst>
          </p:cNvPr>
          <p:cNvSpPr/>
          <p:nvPr/>
        </p:nvSpPr>
        <p:spPr bwMode="auto">
          <a:xfrm>
            <a:off x="4151784" y="4096030"/>
            <a:ext cx="648072" cy="989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DA433B-343D-9B59-49C9-524333821B7C}"/>
              </a:ext>
            </a:extLst>
          </p:cNvPr>
          <p:cNvSpPr/>
          <p:nvPr/>
        </p:nvSpPr>
        <p:spPr bwMode="auto">
          <a:xfrm>
            <a:off x="9672380" y="4381765"/>
            <a:ext cx="456068" cy="48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85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A0E2F-A65C-CCE2-B528-179B3A4C4D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4F4401-88CB-973A-9F97-9640A44F674F}"/>
              </a:ext>
            </a:extLst>
          </p:cNvPr>
          <p:cNvSpPr/>
          <p:nvPr/>
        </p:nvSpPr>
        <p:spPr bwMode="auto">
          <a:xfrm>
            <a:off x="3081905" y="1648726"/>
            <a:ext cx="565824" cy="106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E5844C-4A6A-58B4-618F-A735327AB234}"/>
              </a:ext>
            </a:extLst>
          </p:cNvPr>
          <p:cNvSpPr/>
          <p:nvPr/>
        </p:nvSpPr>
        <p:spPr bwMode="auto">
          <a:xfrm>
            <a:off x="8348571" y="1648726"/>
            <a:ext cx="699757" cy="106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E2FA86-E390-A6A0-B375-915D911608BD}"/>
              </a:ext>
            </a:extLst>
          </p:cNvPr>
          <p:cNvSpPr/>
          <p:nvPr/>
        </p:nvSpPr>
        <p:spPr bwMode="auto">
          <a:xfrm>
            <a:off x="3081905" y="3154680"/>
            <a:ext cx="565823" cy="972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733D1D-8F08-E9B4-B52C-ADDCF8CA01C3}"/>
              </a:ext>
            </a:extLst>
          </p:cNvPr>
          <p:cNvSpPr/>
          <p:nvPr/>
        </p:nvSpPr>
        <p:spPr bwMode="auto">
          <a:xfrm>
            <a:off x="8348571" y="3154680"/>
            <a:ext cx="699757" cy="106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6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81626-A5BA-94BE-4071-11FEB1AF2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7504DC-D3FA-7724-E12F-60427732FCBB}"/>
              </a:ext>
            </a:extLst>
          </p:cNvPr>
          <p:cNvSpPr/>
          <p:nvPr/>
        </p:nvSpPr>
        <p:spPr bwMode="auto">
          <a:xfrm>
            <a:off x="3034285" y="2183660"/>
            <a:ext cx="1638095" cy="1307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3E0656-F575-6E00-5FA5-D858C55E7EA3}"/>
              </a:ext>
            </a:extLst>
          </p:cNvPr>
          <p:cNvSpPr/>
          <p:nvPr/>
        </p:nvSpPr>
        <p:spPr bwMode="auto">
          <a:xfrm>
            <a:off x="7977142" y="2183660"/>
            <a:ext cx="1638094" cy="1389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E22517-B5EB-83FC-8C7C-41B5730A5EDE}"/>
              </a:ext>
            </a:extLst>
          </p:cNvPr>
          <p:cNvSpPr/>
          <p:nvPr/>
        </p:nvSpPr>
        <p:spPr bwMode="auto">
          <a:xfrm>
            <a:off x="4700952" y="2183661"/>
            <a:ext cx="1035007" cy="93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7743631-BCD9-65D9-59AE-F6F27E4DE4DC}"/>
              </a:ext>
            </a:extLst>
          </p:cNvPr>
          <p:cNvSpPr/>
          <p:nvPr/>
        </p:nvSpPr>
        <p:spPr bwMode="auto">
          <a:xfrm>
            <a:off x="9642090" y="2461672"/>
            <a:ext cx="1062421" cy="463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CDEAA048-F252-6A0E-AF50-3917373C46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0"/>
          <a:stretch/>
        </p:blipFill>
        <p:spPr>
          <a:xfrm>
            <a:off x="1746000" y="3658745"/>
            <a:ext cx="9505056" cy="204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D3E0656-F575-6E00-5FA5-D858C55E7EA3}"/>
              </a:ext>
            </a:extLst>
          </p:cNvPr>
          <p:cNvSpPr/>
          <p:nvPr/>
        </p:nvSpPr>
        <p:spPr bwMode="auto">
          <a:xfrm>
            <a:off x="3287688" y="3875668"/>
            <a:ext cx="1872208" cy="149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7743631-BCD9-65D9-59AE-F6F27E4DE4DC}"/>
              </a:ext>
            </a:extLst>
          </p:cNvPr>
          <p:cNvSpPr/>
          <p:nvPr/>
        </p:nvSpPr>
        <p:spPr bwMode="auto">
          <a:xfrm>
            <a:off x="5204748" y="4330304"/>
            <a:ext cx="1062421" cy="463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D3E0656-F575-6E00-5FA5-D858C55E7EA3}"/>
              </a:ext>
            </a:extLst>
          </p:cNvPr>
          <p:cNvSpPr/>
          <p:nvPr/>
        </p:nvSpPr>
        <p:spPr bwMode="auto">
          <a:xfrm>
            <a:off x="8301092" y="3741034"/>
            <a:ext cx="1971372" cy="1614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7743631-BCD9-65D9-59AE-F6F27E4DE4DC}"/>
              </a:ext>
            </a:extLst>
          </p:cNvPr>
          <p:cNvSpPr/>
          <p:nvPr/>
        </p:nvSpPr>
        <p:spPr bwMode="auto">
          <a:xfrm>
            <a:off x="10272464" y="4077072"/>
            <a:ext cx="1062421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25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C16CE-DB25-08F9-BD45-4DD8B8DA4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B3945F-5EA7-4522-4A34-8A0A0CB1B122}"/>
              </a:ext>
            </a:extLst>
          </p:cNvPr>
          <p:cNvSpPr/>
          <p:nvPr/>
        </p:nvSpPr>
        <p:spPr bwMode="auto">
          <a:xfrm>
            <a:off x="1720000" y="3429000"/>
            <a:ext cx="307985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8FE969-58E3-588B-1245-33981B9CFD0C}"/>
              </a:ext>
            </a:extLst>
          </p:cNvPr>
          <p:cNvSpPr/>
          <p:nvPr/>
        </p:nvSpPr>
        <p:spPr bwMode="auto">
          <a:xfrm>
            <a:off x="1720000" y="4817463"/>
            <a:ext cx="4180952" cy="84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74E19-F2CC-BF00-F914-5B75C677B2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5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19BB52-716A-E655-3C8B-8BA347CAF759}"/>
              </a:ext>
            </a:extLst>
          </p:cNvPr>
          <p:cNvSpPr/>
          <p:nvPr/>
        </p:nvSpPr>
        <p:spPr bwMode="auto">
          <a:xfrm>
            <a:off x="2271846" y="4509120"/>
            <a:ext cx="2095961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B61F6E-5063-695E-ECC7-E7FCE2AB6231}"/>
              </a:ext>
            </a:extLst>
          </p:cNvPr>
          <p:cNvSpPr/>
          <p:nvPr/>
        </p:nvSpPr>
        <p:spPr bwMode="auto">
          <a:xfrm>
            <a:off x="2262979" y="5835605"/>
            <a:ext cx="6517757" cy="7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16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1C9D5-635E-D5FA-0ED3-1AF11DC527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F5E239-73F1-F189-4EBB-62BAA646FC3B}"/>
              </a:ext>
            </a:extLst>
          </p:cNvPr>
          <p:cNvSpPr/>
          <p:nvPr/>
        </p:nvSpPr>
        <p:spPr bwMode="auto">
          <a:xfrm>
            <a:off x="1386666" y="3068960"/>
            <a:ext cx="2261062" cy="9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0B3F50-9524-7865-3071-0A30FC07D087}"/>
              </a:ext>
            </a:extLst>
          </p:cNvPr>
          <p:cNvSpPr/>
          <p:nvPr/>
        </p:nvSpPr>
        <p:spPr bwMode="auto">
          <a:xfrm>
            <a:off x="1377142" y="4437112"/>
            <a:ext cx="6847620" cy="918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10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2023-07-06T16:33:23Z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