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138487"/>
            <a:ext cx="47625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9D30C-D6A8-521E-BF5C-60FF3F183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6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4C2D62-2EDB-AA47-20DE-548ADC350C64}"/>
              </a:ext>
            </a:extLst>
          </p:cNvPr>
          <p:cNvSpPr/>
          <p:nvPr/>
        </p:nvSpPr>
        <p:spPr bwMode="auto">
          <a:xfrm>
            <a:off x="6888088" y="4732519"/>
            <a:ext cx="1488498" cy="172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2F8398-4655-68BA-78DE-D18EDB9DF845}"/>
              </a:ext>
            </a:extLst>
          </p:cNvPr>
          <p:cNvSpPr/>
          <p:nvPr/>
        </p:nvSpPr>
        <p:spPr bwMode="auto">
          <a:xfrm>
            <a:off x="1475340" y="4800544"/>
            <a:ext cx="3659970" cy="6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CEDDBB-A846-1B78-9D06-9E1EBE7AB653}"/>
              </a:ext>
            </a:extLst>
          </p:cNvPr>
          <p:cNvSpPr/>
          <p:nvPr/>
        </p:nvSpPr>
        <p:spPr bwMode="auto">
          <a:xfrm>
            <a:off x="1441007" y="5728467"/>
            <a:ext cx="2609359" cy="30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CC2C89-D3FB-0D43-83EC-9784AC93FE5D}"/>
              </a:ext>
            </a:extLst>
          </p:cNvPr>
          <p:cNvSpPr/>
          <p:nvPr/>
        </p:nvSpPr>
        <p:spPr bwMode="auto">
          <a:xfrm>
            <a:off x="1434140" y="6326463"/>
            <a:ext cx="5184385" cy="32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4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3B4F8-6800-40D9-50A6-6D0DD45988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4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3EEA66-6D24-063F-2C71-A2A28934AFA4}"/>
              </a:ext>
            </a:extLst>
          </p:cNvPr>
          <p:cNvSpPr/>
          <p:nvPr/>
        </p:nvSpPr>
        <p:spPr bwMode="auto">
          <a:xfrm>
            <a:off x="2017074" y="4726402"/>
            <a:ext cx="2062701" cy="7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192F29-F6DD-9BA0-187B-BF738AE8529A}"/>
              </a:ext>
            </a:extLst>
          </p:cNvPr>
          <p:cNvSpPr/>
          <p:nvPr/>
        </p:nvSpPr>
        <p:spPr bwMode="auto">
          <a:xfrm>
            <a:off x="2951704" y="5868145"/>
            <a:ext cx="1128072" cy="72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E42427-C9AD-1961-6E5E-545CCF005E1C}"/>
              </a:ext>
            </a:extLst>
          </p:cNvPr>
          <p:cNvSpPr/>
          <p:nvPr/>
        </p:nvSpPr>
        <p:spPr bwMode="auto">
          <a:xfrm>
            <a:off x="6096000" y="4726402"/>
            <a:ext cx="2088232" cy="7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BEAAA88-D235-943B-CFC0-BE7A54C2A8B2}"/>
              </a:ext>
            </a:extLst>
          </p:cNvPr>
          <p:cNvSpPr/>
          <p:nvPr/>
        </p:nvSpPr>
        <p:spPr bwMode="auto">
          <a:xfrm>
            <a:off x="6888088" y="5876083"/>
            <a:ext cx="1296144" cy="72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53CE0-FB0E-92AC-57BC-D8768F2AB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8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C37E4-D6AF-0AEF-26BE-8065E2D2A85E}"/>
              </a:ext>
            </a:extLst>
          </p:cNvPr>
          <p:cNvSpPr/>
          <p:nvPr/>
        </p:nvSpPr>
        <p:spPr bwMode="auto">
          <a:xfrm>
            <a:off x="1767521" y="3880609"/>
            <a:ext cx="3209226" cy="83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6B031-4622-1DF8-F603-5ACD4ADDD422}"/>
              </a:ext>
            </a:extLst>
          </p:cNvPr>
          <p:cNvSpPr/>
          <p:nvPr/>
        </p:nvSpPr>
        <p:spPr bwMode="auto">
          <a:xfrm>
            <a:off x="6224251" y="3880609"/>
            <a:ext cx="5170950" cy="83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EAA44C-C2CC-9239-1655-9E1425789318}"/>
              </a:ext>
            </a:extLst>
          </p:cNvPr>
          <p:cNvSpPr/>
          <p:nvPr/>
        </p:nvSpPr>
        <p:spPr bwMode="auto">
          <a:xfrm>
            <a:off x="1767521" y="5225245"/>
            <a:ext cx="1618897" cy="34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400704-0B04-13EB-9767-C2827FD5DA1D}"/>
              </a:ext>
            </a:extLst>
          </p:cNvPr>
          <p:cNvSpPr/>
          <p:nvPr/>
        </p:nvSpPr>
        <p:spPr bwMode="auto">
          <a:xfrm>
            <a:off x="6224251" y="5196635"/>
            <a:ext cx="2571190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71C63B-05AF-BE2D-494B-9D294A6D5E30}"/>
              </a:ext>
            </a:extLst>
          </p:cNvPr>
          <p:cNvSpPr/>
          <p:nvPr/>
        </p:nvSpPr>
        <p:spPr bwMode="auto">
          <a:xfrm>
            <a:off x="1767521" y="6093059"/>
            <a:ext cx="933246" cy="32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5BA723-FA7B-2256-29C8-46ADBBFFDB17}"/>
              </a:ext>
            </a:extLst>
          </p:cNvPr>
          <p:cNvSpPr/>
          <p:nvPr/>
        </p:nvSpPr>
        <p:spPr bwMode="auto">
          <a:xfrm>
            <a:off x="6224251" y="6083523"/>
            <a:ext cx="933246" cy="33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7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08106-3305-D3D5-46EA-833D7FEA9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9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E39355-3ADF-CBC3-77C8-DB0062BCE395}"/>
              </a:ext>
            </a:extLst>
          </p:cNvPr>
          <p:cNvSpPr/>
          <p:nvPr/>
        </p:nvSpPr>
        <p:spPr bwMode="auto">
          <a:xfrm>
            <a:off x="720000" y="2924944"/>
            <a:ext cx="263969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877280-BACA-EAFB-AF70-0DD9A5DE4006}"/>
              </a:ext>
            </a:extLst>
          </p:cNvPr>
          <p:cNvSpPr/>
          <p:nvPr/>
        </p:nvSpPr>
        <p:spPr bwMode="auto">
          <a:xfrm>
            <a:off x="623392" y="4147360"/>
            <a:ext cx="2425532" cy="93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7E14020-1C73-1A27-AD6B-105E65F87A8E}"/>
              </a:ext>
            </a:extLst>
          </p:cNvPr>
          <p:cNvSpPr/>
          <p:nvPr/>
        </p:nvSpPr>
        <p:spPr bwMode="auto">
          <a:xfrm>
            <a:off x="551384" y="5443504"/>
            <a:ext cx="1360446" cy="93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EE03390-1D12-5C62-D2A9-BCDA23A52B72}"/>
              </a:ext>
            </a:extLst>
          </p:cNvPr>
          <p:cNvSpPr/>
          <p:nvPr/>
        </p:nvSpPr>
        <p:spPr bwMode="auto">
          <a:xfrm>
            <a:off x="5141450" y="2924944"/>
            <a:ext cx="2970774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E071C3D-5B68-A439-F77A-915DB663D49F}"/>
              </a:ext>
            </a:extLst>
          </p:cNvPr>
          <p:cNvSpPr/>
          <p:nvPr/>
        </p:nvSpPr>
        <p:spPr bwMode="auto">
          <a:xfrm>
            <a:off x="5063674" y="4221088"/>
            <a:ext cx="175240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4730A54-F5A4-EF93-3944-BA71B98B1C58}"/>
              </a:ext>
            </a:extLst>
          </p:cNvPr>
          <p:cNvSpPr/>
          <p:nvPr/>
        </p:nvSpPr>
        <p:spPr bwMode="auto">
          <a:xfrm>
            <a:off x="5059385" y="5500832"/>
            <a:ext cx="1182768" cy="88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7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2" grpId="0" animBg="1"/>
      <p:bldP spid="25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F4159-D148-0AA1-ABE5-FEBD21BEF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74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8F582A-5335-BA2A-469F-6205D8E3059A}"/>
              </a:ext>
            </a:extLst>
          </p:cNvPr>
          <p:cNvSpPr/>
          <p:nvPr/>
        </p:nvSpPr>
        <p:spPr bwMode="auto">
          <a:xfrm>
            <a:off x="1594053" y="4437112"/>
            <a:ext cx="207995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1FA2EC-C2C5-47C5-2DF9-235921055EEC}"/>
              </a:ext>
            </a:extLst>
          </p:cNvPr>
          <p:cNvSpPr/>
          <p:nvPr/>
        </p:nvSpPr>
        <p:spPr bwMode="auto">
          <a:xfrm>
            <a:off x="1127448" y="5229200"/>
            <a:ext cx="2051846" cy="57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F02767-1F2C-BCAE-AD46-A55E3C0A11BC}"/>
              </a:ext>
            </a:extLst>
          </p:cNvPr>
          <p:cNvSpPr/>
          <p:nvPr/>
        </p:nvSpPr>
        <p:spPr bwMode="auto">
          <a:xfrm>
            <a:off x="1343472" y="6013790"/>
            <a:ext cx="1399752" cy="583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BBC151-EA4A-8019-6A69-10889EC0F9CE}"/>
              </a:ext>
            </a:extLst>
          </p:cNvPr>
          <p:cNvSpPr/>
          <p:nvPr/>
        </p:nvSpPr>
        <p:spPr bwMode="auto">
          <a:xfrm>
            <a:off x="4300892" y="4437112"/>
            <a:ext cx="22271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B13529-98D6-1FB0-376D-C8D9AFF7CDE0}"/>
              </a:ext>
            </a:extLst>
          </p:cNvPr>
          <p:cNvSpPr/>
          <p:nvPr/>
        </p:nvSpPr>
        <p:spPr bwMode="auto">
          <a:xfrm>
            <a:off x="4119544" y="5229200"/>
            <a:ext cx="1688424" cy="57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A82A356-D8D7-F0E7-3688-97829F1C7CFD}"/>
              </a:ext>
            </a:extLst>
          </p:cNvPr>
          <p:cNvSpPr/>
          <p:nvPr/>
        </p:nvSpPr>
        <p:spPr bwMode="auto">
          <a:xfrm>
            <a:off x="4058634" y="6040885"/>
            <a:ext cx="1317286" cy="55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10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9" grpId="0" animBg="1"/>
      <p:bldP spid="27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98C23-3695-120D-1931-88C609F7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719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F2079-0950-6C22-978C-0FD0C1F70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8352D-84B3-17D3-AF85-B1D4B1C1058E}"/>
              </a:ext>
            </a:extLst>
          </p:cNvPr>
          <p:cNvSpPr/>
          <p:nvPr/>
        </p:nvSpPr>
        <p:spPr bwMode="auto">
          <a:xfrm>
            <a:off x="681904" y="972001"/>
            <a:ext cx="3542857" cy="89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DC305-31A8-D8FD-DB70-35802CB00A30}"/>
              </a:ext>
            </a:extLst>
          </p:cNvPr>
          <p:cNvSpPr/>
          <p:nvPr/>
        </p:nvSpPr>
        <p:spPr bwMode="auto">
          <a:xfrm>
            <a:off x="681904" y="2364189"/>
            <a:ext cx="3971428" cy="84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96232E-BB7D-379F-12D8-702FA681A9EB}"/>
              </a:ext>
            </a:extLst>
          </p:cNvPr>
          <p:cNvSpPr/>
          <p:nvPr/>
        </p:nvSpPr>
        <p:spPr bwMode="auto">
          <a:xfrm>
            <a:off x="681904" y="3651487"/>
            <a:ext cx="9666666" cy="45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26ADF0-6D89-5818-AC73-16D657973153}"/>
              </a:ext>
            </a:extLst>
          </p:cNvPr>
          <p:cNvSpPr/>
          <p:nvPr/>
        </p:nvSpPr>
        <p:spPr bwMode="auto">
          <a:xfrm>
            <a:off x="681904" y="4481080"/>
            <a:ext cx="5161904" cy="45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4DF20-4B27-D4E4-37D7-BED7D977C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96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18DA0-B41F-931C-1648-B202DA287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8F562-E3AB-476E-C58B-50FD67E74B1B}"/>
              </a:ext>
            </a:extLst>
          </p:cNvPr>
          <p:cNvSpPr/>
          <p:nvPr/>
        </p:nvSpPr>
        <p:spPr bwMode="auto">
          <a:xfrm>
            <a:off x="1177142" y="1200789"/>
            <a:ext cx="3266666" cy="83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C9F66-F7F4-EFB0-98F6-7C2960C5DE88}"/>
              </a:ext>
            </a:extLst>
          </p:cNvPr>
          <p:cNvSpPr/>
          <p:nvPr/>
        </p:nvSpPr>
        <p:spPr bwMode="auto">
          <a:xfrm>
            <a:off x="681904" y="2544930"/>
            <a:ext cx="2638095" cy="102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C81CE9-B2B3-5183-253B-474533B0DCFD}"/>
              </a:ext>
            </a:extLst>
          </p:cNvPr>
          <p:cNvSpPr/>
          <p:nvPr/>
        </p:nvSpPr>
        <p:spPr bwMode="auto">
          <a:xfrm>
            <a:off x="681904" y="3831873"/>
            <a:ext cx="1876190" cy="457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816B66-9C3C-5D64-5FAD-83C0E5ACD145}"/>
              </a:ext>
            </a:extLst>
          </p:cNvPr>
          <p:cNvSpPr/>
          <p:nvPr/>
        </p:nvSpPr>
        <p:spPr bwMode="auto">
          <a:xfrm>
            <a:off x="681904" y="4661236"/>
            <a:ext cx="7228571" cy="448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2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