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3124200"/>
            <a:ext cx="89725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37035-9B08-1CAF-2287-C94216BE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598B0C-2AFD-96BA-4FE8-C82447E2F827}"/>
              </a:ext>
            </a:extLst>
          </p:cNvPr>
          <p:cNvSpPr/>
          <p:nvPr/>
        </p:nvSpPr>
        <p:spPr bwMode="auto">
          <a:xfrm>
            <a:off x="2407833" y="6053329"/>
            <a:ext cx="722114" cy="33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540B8-4B8E-6EF9-3364-E1886911D8E6}"/>
              </a:ext>
            </a:extLst>
          </p:cNvPr>
          <p:cNvSpPr/>
          <p:nvPr/>
        </p:nvSpPr>
        <p:spPr bwMode="auto">
          <a:xfrm>
            <a:off x="5374591" y="6053329"/>
            <a:ext cx="722114" cy="33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D873C-7B19-E31D-F7B3-BC87FF37D96C}"/>
              </a:ext>
            </a:extLst>
          </p:cNvPr>
          <p:cNvSpPr/>
          <p:nvPr/>
        </p:nvSpPr>
        <p:spPr bwMode="auto">
          <a:xfrm>
            <a:off x="8149946" y="6053329"/>
            <a:ext cx="713414" cy="33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5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E5236-EE6B-518D-79BE-8C524D11A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C9A26-A38B-401D-EC63-FBA6985912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BC85C0-DCBC-0981-B6E6-D0409DE80A1E}"/>
              </a:ext>
            </a:extLst>
          </p:cNvPr>
          <p:cNvSpPr/>
          <p:nvPr/>
        </p:nvSpPr>
        <p:spPr bwMode="auto">
          <a:xfrm>
            <a:off x="681904" y="1052736"/>
            <a:ext cx="5352381" cy="56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6A5FDF-12C2-67A7-2A73-2EC71ECFF4B6}"/>
              </a:ext>
            </a:extLst>
          </p:cNvPr>
          <p:cNvSpPr/>
          <p:nvPr/>
        </p:nvSpPr>
        <p:spPr bwMode="auto">
          <a:xfrm>
            <a:off x="1910476" y="2020235"/>
            <a:ext cx="1619047" cy="33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050FFE-A722-C3D7-4BEC-32C24CEAB8D8}"/>
              </a:ext>
            </a:extLst>
          </p:cNvPr>
          <p:cNvSpPr/>
          <p:nvPr/>
        </p:nvSpPr>
        <p:spPr bwMode="auto">
          <a:xfrm>
            <a:off x="1910476" y="2773058"/>
            <a:ext cx="1847619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7EE045-D6EC-F997-62D2-2E11F75A4D4C}"/>
              </a:ext>
            </a:extLst>
          </p:cNvPr>
          <p:cNvSpPr/>
          <p:nvPr/>
        </p:nvSpPr>
        <p:spPr bwMode="auto">
          <a:xfrm>
            <a:off x="681904" y="3554470"/>
            <a:ext cx="4228571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096B4D-3E25-3CF1-97CC-A4065C51B269}"/>
              </a:ext>
            </a:extLst>
          </p:cNvPr>
          <p:cNvSpPr/>
          <p:nvPr/>
        </p:nvSpPr>
        <p:spPr bwMode="auto">
          <a:xfrm>
            <a:off x="681904" y="4364469"/>
            <a:ext cx="9086504" cy="642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5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5F74C-E55B-6D7D-3E8B-E60FF2A9E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9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468023-9495-544F-3DAE-44B81C9BED97}"/>
              </a:ext>
            </a:extLst>
          </p:cNvPr>
          <p:cNvSpPr/>
          <p:nvPr/>
        </p:nvSpPr>
        <p:spPr bwMode="auto">
          <a:xfrm>
            <a:off x="5806510" y="3047109"/>
            <a:ext cx="1169457" cy="33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3BB265-4D81-C308-3210-8AAD44D0BFA0}"/>
              </a:ext>
            </a:extLst>
          </p:cNvPr>
          <p:cNvSpPr/>
          <p:nvPr/>
        </p:nvSpPr>
        <p:spPr bwMode="auto">
          <a:xfrm>
            <a:off x="2423886" y="3688506"/>
            <a:ext cx="1420953" cy="32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819106-252F-CD7F-5979-4675C666F0DA}"/>
              </a:ext>
            </a:extLst>
          </p:cNvPr>
          <p:cNvSpPr/>
          <p:nvPr/>
        </p:nvSpPr>
        <p:spPr bwMode="auto">
          <a:xfrm>
            <a:off x="5253219" y="3688506"/>
            <a:ext cx="1433528" cy="32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0361B5-A297-14E3-C449-043E02D4D08D}"/>
              </a:ext>
            </a:extLst>
          </p:cNvPr>
          <p:cNvSpPr/>
          <p:nvPr/>
        </p:nvSpPr>
        <p:spPr bwMode="auto">
          <a:xfrm>
            <a:off x="6975967" y="4293096"/>
            <a:ext cx="87395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3AB63A-754B-EE22-04E1-0DFEE163043C}"/>
              </a:ext>
            </a:extLst>
          </p:cNvPr>
          <p:cNvSpPr/>
          <p:nvPr/>
        </p:nvSpPr>
        <p:spPr bwMode="auto">
          <a:xfrm>
            <a:off x="1895744" y="4971301"/>
            <a:ext cx="1068858" cy="33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AE2403-7587-1553-A3CD-664591526D9B}"/>
              </a:ext>
            </a:extLst>
          </p:cNvPr>
          <p:cNvSpPr/>
          <p:nvPr/>
        </p:nvSpPr>
        <p:spPr bwMode="auto">
          <a:xfrm>
            <a:off x="5705912" y="4971301"/>
            <a:ext cx="748201" cy="33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B739B8-2C80-14F0-CAF7-08842D37E624}"/>
              </a:ext>
            </a:extLst>
          </p:cNvPr>
          <p:cNvSpPr/>
          <p:nvPr/>
        </p:nvSpPr>
        <p:spPr bwMode="auto">
          <a:xfrm>
            <a:off x="5077171" y="6266672"/>
            <a:ext cx="1326642" cy="32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25394-81C2-2158-243F-5CA05C129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6E69C-58B5-DA00-9FD8-03FBB3178A50}"/>
              </a:ext>
            </a:extLst>
          </p:cNvPr>
          <p:cNvSpPr/>
          <p:nvPr/>
        </p:nvSpPr>
        <p:spPr bwMode="auto">
          <a:xfrm>
            <a:off x="8272380" y="1239062"/>
            <a:ext cx="552381" cy="48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D0D0A-459E-96E9-1631-E6ED1AC69973}"/>
              </a:ext>
            </a:extLst>
          </p:cNvPr>
          <p:cNvSpPr/>
          <p:nvPr/>
        </p:nvSpPr>
        <p:spPr bwMode="auto">
          <a:xfrm>
            <a:off x="2291428" y="2211932"/>
            <a:ext cx="1057142" cy="48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6C50D6-7A43-AE2B-88E6-9C2D232DE090}"/>
              </a:ext>
            </a:extLst>
          </p:cNvPr>
          <p:cNvSpPr/>
          <p:nvPr/>
        </p:nvSpPr>
        <p:spPr bwMode="auto">
          <a:xfrm>
            <a:off x="9472380" y="2278697"/>
            <a:ext cx="400000" cy="37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7EBEB6-A43B-B009-6F3E-232ACED791AC}"/>
              </a:ext>
            </a:extLst>
          </p:cNvPr>
          <p:cNvSpPr/>
          <p:nvPr/>
        </p:nvSpPr>
        <p:spPr bwMode="auto">
          <a:xfrm>
            <a:off x="2777142" y="3251567"/>
            <a:ext cx="819047" cy="37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2ACD5B-FF46-8EB4-22F2-00585C3E3C36}"/>
              </a:ext>
            </a:extLst>
          </p:cNvPr>
          <p:cNvSpPr/>
          <p:nvPr/>
        </p:nvSpPr>
        <p:spPr bwMode="auto">
          <a:xfrm>
            <a:off x="5967619" y="4224437"/>
            <a:ext cx="276190" cy="37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0E5A35-6E26-1676-7996-06118E560AF1}"/>
              </a:ext>
            </a:extLst>
          </p:cNvPr>
          <p:cNvSpPr/>
          <p:nvPr/>
        </p:nvSpPr>
        <p:spPr bwMode="auto">
          <a:xfrm>
            <a:off x="3348571" y="5197307"/>
            <a:ext cx="266666" cy="38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8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F6E3D-7A32-9004-0907-FA82A499E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38F63-AE27-493F-98D8-5AECD10F3366}"/>
              </a:ext>
            </a:extLst>
          </p:cNvPr>
          <p:cNvSpPr/>
          <p:nvPr/>
        </p:nvSpPr>
        <p:spPr bwMode="auto">
          <a:xfrm>
            <a:off x="2729523" y="2276870"/>
            <a:ext cx="1076190" cy="4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08FB75-2A19-6A50-F86B-DD4026D5DD7F}"/>
              </a:ext>
            </a:extLst>
          </p:cNvPr>
          <p:cNvSpPr/>
          <p:nvPr/>
        </p:nvSpPr>
        <p:spPr bwMode="auto">
          <a:xfrm>
            <a:off x="2729523" y="3257904"/>
            <a:ext cx="1085714" cy="48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6D2AD2-94E7-A299-4002-B0707FD29E6F}"/>
              </a:ext>
            </a:extLst>
          </p:cNvPr>
          <p:cNvSpPr/>
          <p:nvPr/>
        </p:nvSpPr>
        <p:spPr bwMode="auto">
          <a:xfrm>
            <a:off x="2167619" y="4219888"/>
            <a:ext cx="1114285" cy="50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30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5AF99-9B55-BA82-37D2-C845BDF5A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8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4F1C3-CBD3-AA6B-84E0-615BA8D15519}"/>
              </a:ext>
            </a:extLst>
          </p:cNvPr>
          <p:cNvSpPr/>
          <p:nvPr/>
        </p:nvSpPr>
        <p:spPr bwMode="auto">
          <a:xfrm>
            <a:off x="8042583" y="2063282"/>
            <a:ext cx="721598" cy="37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6620A-A0E6-7FB5-6CB5-4B999AFAFD56}"/>
              </a:ext>
            </a:extLst>
          </p:cNvPr>
          <p:cNvSpPr/>
          <p:nvPr/>
        </p:nvSpPr>
        <p:spPr bwMode="auto">
          <a:xfrm>
            <a:off x="6427186" y="2949435"/>
            <a:ext cx="69699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063508-C2DD-5284-8B2C-A71691AF9718}"/>
              </a:ext>
            </a:extLst>
          </p:cNvPr>
          <p:cNvSpPr/>
          <p:nvPr/>
        </p:nvSpPr>
        <p:spPr bwMode="auto">
          <a:xfrm>
            <a:off x="7575184" y="3745333"/>
            <a:ext cx="770798" cy="37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091A4-37C9-ACFD-E605-D1B4CCB2970D}"/>
              </a:ext>
            </a:extLst>
          </p:cNvPr>
          <p:cNvSpPr/>
          <p:nvPr/>
        </p:nvSpPr>
        <p:spPr bwMode="auto">
          <a:xfrm>
            <a:off x="7804783" y="4623282"/>
            <a:ext cx="344399" cy="32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832909-C329-42C1-1DA8-356136B5E458}"/>
              </a:ext>
            </a:extLst>
          </p:cNvPr>
          <p:cNvSpPr/>
          <p:nvPr/>
        </p:nvSpPr>
        <p:spPr bwMode="auto">
          <a:xfrm>
            <a:off x="7804783" y="5410974"/>
            <a:ext cx="541198" cy="36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1A0039-6357-B474-BFB7-11E5F6E2B3F1}"/>
              </a:ext>
            </a:extLst>
          </p:cNvPr>
          <p:cNvSpPr/>
          <p:nvPr/>
        </p:nvSpPr>
        <p:spPr bwMode="auto">
          <a:xfrm>
            <a:off x="8042583" y="6247897"/>
            <a:ext cx="524798" cy="36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B254C-2A95-022F-1471-DDD1156DD6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0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68B51-FBB0-CC6E-F040-E66305B903B1}"/>
              </a:ext>
            </a:extLst>
          </p:cNvPr>
          <p:cNvSpPr/>
          <p:nvPr/>
        </p:nvSpPr>
        <p:spPr bwMode="auto">
          <a:xfrm>
            <a:off x="2694394" y="6187748"/>
            <a:ext cx="289819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E0819-DA40-1B56-F7B3-2893336C88BB}"/>
              </a:ext>
            </a:extLst>
          </p:cNvPr>
          <p:cNvSpPr/>
          <p:nvPr/>
        </p:nvSpPr>
        <p:spPr bwMode="auto">
          <a:xfrm>
            <a:off x="7096027" y="6187748"/>
            <a:ext cx="525297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3749E-8458-5ED3-698E-61A448229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7F89D-FC10-ABC8-9A69-4C21F2C8A721}"/>
              </a:ext>
            </a:extLst>
          </p:cNvPr>
          <p:cNvSpPr/>
          <p:nvPr/>
        </p:nvSpPr>
        <p:spPr bwMode="auto">
          <a:xfrm>
            <a:off x="1834285" y="4316823"/>
            <a:ext cx="54285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A9A420-C3BA-4D7D-2BEC-B207E2B4476B}"/>
              </a:ext>
            </a:extLst>
          </p:cNvPr>
          <p:cNvSpPr/>
          <p:nvPr/>
        </p:nvSpPr>
        <p:spPr bwMode="auto">
          <a:xfrm>
            <a:off x="6662857" y="4307294"/>
            <a:ext cx="552380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B13AA-C72C-B81C-DFBD-3EDA8C79D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6E2FC-7A03-5C6B-E598-3D50E213C15D}"/>
              </a:ext>
            </a:extLst>
          </p:cNvPr>
          <p:cNvSpPr/>
          <p:nvPr/>
        </p:nvSpPr>
        <p:spPr bwMode="auto">
          <a:xfrm>
            <a:off x="3072380" y="5148648"/>
            <a:ext cx="323809" cy="25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6F4125-9161-3CC7-D260-5BD5423D463F}"/>
              </a:ext>
            </a:extLst>
          </p:cNvPr>
          <p:cNvSpPr/>
          <p:nvPr/>
        </p:nvSpPr>
        <p:spPr bwMode="auto">
          <a:xfrm>
            <a:off x="5329523" y="5005612"/>
            <a:ext cx="580952" cy="49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4EB13-B0AB-A5CC-34DD-B78AE881ED6D}"/>
              </a:ext>
            </a:extLst>
          </p:cNvPr>
          <p:cNvSpPr/>
          <p:nvPr/>
        </p:nvSpPr>
        <p:spPr bwMode="auto">
          <a:xfrm>
            <a:off x="7920000" y="5148648"/>
            <a:ext cx="323809" cy="25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D41BC-38F2-4A76-5E39-A5C2112C681F}"/>
              </a:ext>
            </a:extLst>
          </p:cNvPr>
          <p:cNvSpPr/>
          <p:nvPr/>
        </p:nvSpPr>
        <p:spPr bwMode="auto">
          <a:xfrm>
            <a:off x="10081904" y="5005612"/>
            <a:ext cx="580952" cy="49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2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F2BA1-7D3A-47CF-8169-754297E99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41EBF-6C78-EC6A-C4CC-EF753FEC685A}"/>
              </a:ext>
            </a:extLst>
          </p:cNvPr>
          <p:cNvSpPr/>
          <p:nvPr/>
        </p:nvSpPr>
        <p:spPr bwMode="auto">
          <a:xfrm>
            <a:off x="2072380" y="5446852"/>
            <a:ext cx="333333" cy="257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E93CC3-F65D-8DE4-67F4-4FB7E2920613}"/>
              </a:ext>
            </a:extLst>
          </p:cNvPr>
          <p:cNvSpPr/>
          <p:nvPr/>
        </p:nvSpPr>
        <p:spPr bwMode="auto">
          <a:xfrm>
            <a:off x="4339047" y="5303733"/>
            <a:ext cx="580952" cy="4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BD080-16BA-74C0-2F7F-021F67464DC1}"/>
              </a:ext>
            </a:extLst>
          </p:cNvPr>
          <p:cNvSpPr/>
          <p:nvPr/>
        </p:nvSpPr>
        <p:spPr bwMode="auto">
          <a:xfrm>
            <a:off x="6920000" y="5446852"/>
            <a:ext cx="333333" cy="257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44042A-A46B-E3A4-733E-B8EC23D9775E}"/>
              </a:ext>
            </a:extLst>
          </p:cNvPr>
          <p:cNvSpPr/>
          <p:nvPr/>
        </p:nvSpPr>
        <p:spPr bwMode="auto">
          <a:xfrm>
            <a:off x="9091428" y="5303733"/>
            <a:ext cx="580952" cy="4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1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2023-07-03T12:31:25Z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