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916832"/>
            <a:ext cx="9420225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62" y="3990578"/>
            <a:ext cx="77628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F07CF-47FB-F224-E0A3-2603377D24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47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E9F120-3BF9-F2E9-9570-22CB1899E6FB}"/>
              </a:ext>
            </a:extLst>
          </p:cNvPr>
          <p:cNvSpPr/>
          <p:nvPr/>
        </p:nvSpPr>
        <p:spPr bwMode="auto">
          <a:xfrm>
            <a:off x="1415480" y="3645024"/>
            <a:ext cx="27363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EBCF622-A64A-B6C5-B9A4-4B7A59AB2D84}"/>
              </a:ext>
            </a:extLst>
          </p:cNvPr>
          <p:cNvSpPr/>
          <p:nvPr/>
        </p:nvSpPr>
        <p:spPr bwMode="auto">
          <a:xfrm>
            <a:off x="1343472" y="4509120"/>
            <a:ext cx="23042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72DE93E-1979-B77A-D94A-6FED9C92152F}"/>
              </a:ext>
            </a:extLst>
          </p:cNvPr>
          <p:cNvSpPr/>
          <p:nvPr/>
        </p:nvSpPr>
        <p:spPr bwMode="auto">
          <a:xfrm>
            <a:off x="1343472" y="5244648"/>
            <a:ext cx="1173565" cy="704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61319E2-146C-C5BC-E57A-337218093C8B}"/>
              </a:ext>
            </a:extLst>
          </p:cNvPr>
          <p:cNvSpPr/>
          <p:nvPr/>
        </p:nvSpPr>
        <p:spPr bwMode="auto">
          <a:xfrm>
            <a:off x="1406528" y="6057584"/>
            <a:ext cx="864096" cy="67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16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30409-4911-1B5C-F398-397BF78CEC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7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02283B-D391-ECBC-ED81-A792C0CDDD20}"/>
              </a:ext>
            </a:extLst>
          </p:cNvPr>
          <p:cNvSpPr/>
          <p:nvPr/>
        </p:nvSpPr>
        <p:spPr bwMode="auto">
          <a:xfrm>
            <a:off x="8488388" y="3482565"/>
            <a:ext cx="444815" cy="39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277AD2-6A65-7BF0-E54D-E57AC978AECB}"/>
              </a:ext>
            </a:extLst>
          </p:cNvPr>
          <p:cNvSpPr/>
          <p:nvPr/>
        </p:nvSpPr>
        <p:spPr bwMode="auto">
          <a:xfrm>
            <a:off x="4357956" y="4388275"/>
            <a:ext cx="460701" cy="405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1E22BF-6F80-DA93-121B-FC13A31BE7D1}"/>
              </a:ext>
            </a:extLst>
          </p:cNvPr>
          <p:cNvSpPr/>
          <p:nvPr/>
        </p:nvSpPr>
        <p:spPr bwMode="auto">
          <a:xfrm>
            <a:off x="5875095" y="5085184"/>
            <a:ext cx="1429764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08BEE9-C8DA-9FA8-436A-49790397F72F}"/>
              </a:ext>
            </a:extLst>
          </p:cNvPr>
          <p:cNvSpPr/>
          <p:nvPr/>
        </p:nvSpPr>
        <p:spPr bwMode="auto">
          <a:xfrm>
            <a:off x="8702852" y="5341655"/>
            <a:ext cx="262122" cy="31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2225634-B204-F4F5-D384-0E26955F018F}"/>
              </a:ext>
            </a:extLst>
          </p:cNvPr>
          <p:cNvSpPr/>
          <p:nvPr/>
        </p:nvSpPr>
        <p:spPr bwMode="auto">
          <a:xfrm>
            <a:off x="4135548" y="6183806"/>
            <a:ext cx="1811035" cy="413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A60380-ECA0-C91E-CADC-5B360F2A85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5E814-DF6A-6276-BC59-0129065AAE6A}"/>
              </a:ext>
            </a:extLst>
          </p:cNvPr>
          <p:cNvSpPr/>
          <p:nvPr/>
        </p:nvSpPr>
        <p:spPr bwMode="auto">
          <a:xfrm>
            <a:off x="9472380" y="1391060"/>
            <a:ext cx="542857" cy="485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9F096B-36C0-D24B-A2BC-636B56AFD65D}"/>
              </a:ext>
            </a:extLst>
          </p:cNvPr>
          <p:cNvSpPr/>
          <p:nvPr/>
        </p:nvSpPr>
        <p:spPr bwMode="auto">
          <a:xfrm>
            <a:off x="4472380" y="2476806"/>
            <a:ext cx="571428" cy="495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AF3AFB-5CA2-E371-FB22-518EE53252B0}"/>
              </a:ext>
            </a:extLst>
          </p:cNvPr>
          <p:cNvSpPr/>
          <p:nvPr/>
        </p:nvSpPr>
        <p:spPr bwMode="auto">
          <a:xfrm>
            <a:off x="8767619" y="2476806"/>
            <a:ext cx="533333" cy="485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E7BB6C-0C9B-FE79-1E25-EE384CAF3421}"/>
              </a:ext>
            </a:extLst>
          </p:cNvPr>
          <p:cNvSpPr/>
          <p:nvPr/>
        </p:nvSpPr>
        <p:spPr bwMode="auto">
          <a:xfrm>
            <a:off x="7415238" y="4105426"/>
            <a:ext cx="980952" cy="466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DB7CBD-A087-862B-3FBE-B69C681A9368}"/>
              </a:ext>
            </a:extLst>
          </p:cNvPr>
          <p:cNvSpPr/>
          <p:nvPr/>
        </p:nvSpPr>
        <p:spPr bwMode="auto">
          <a:xfrm>
            <a:off x="6948571" y="4753064"/>
            <a:ext cx="961904" cy="4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31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953FBE-CAED-CC92-7E46-DC60EEF671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4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AC26A0-ED5F-6F60-7BD7-647586E5BCB1}"/>
              </a:ext>
            </a:extLst>
          </p:cNvPr>
          <p:cNvSpPr/>
          <p:nvPr/>
        </p:nvSpPr>
        <p:spPr bwMode="auto">
          <a:xfrm>
            <a:off x="1717573" y="3448346"/>
            <a:ext cx="3346406" cy="816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C168C1-E00D-3BF3-8AD8-60C11B3AD0F9}"/>
              </a:ext>
            </a:extLst>
          </p:cNvPr>
          <p:cNvSpPr/>
          <p:nvPr/>
        </p:nvSpPr>
        <p:spPr bwMode="auto">
          <a:xfrm>
            <a:off x="5952728" y="3448346"/>
            <a:ext cx="3167608" cy="87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6CC0BEA-8597-5A75-1053-5EDEFEDD3EB0}"/>
              </a:ext>
            </a:extLst>
          </p:cNvPr>
          <p:cNvSpPr/>
          <p:nvPr/>
        </p:nvSpPr>
        <p:spPr bwMode="auto">
          <a:xfrm>
            <a:off x="1717573" y="4618489"/>
            <a:ext cx="1523567" cy="89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FCD4EA5-349E-D182-4B17-02C6C858FC3E}"/>
              </a:ext>
            </a:extLst>
          </p:cNvPr>
          <p:cNvSpPr/>
          <p:nvPr/>
        </p:nvSpPr>
        <p:spPr bwMode="auto">
          <a:xfrm>
            <a:off x="5936645" y="4618490"/>
            <a:ext cx="1743531" cy="826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1D40B60-FE63-3550-7BE8-67FFDA22EED4}"/>
              </a:ext>
            </a:extLst>
          </p:cNvPr>
          <p:cNvSpPr/>
          <p:nvPr/>
        </p:nvSpPr>
        <p:spPr bwMode="auto">
          <a:xfrm>
            <a:off x="1672228" y="5779558"/>
            <a:ext cx="967387" cy="816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D872DB2-1347-41A5-1B26-E511EBACCE35}"/>
              </a:ext>
            </a:extLst>
          </p:cNvPr>
          <p:cNvSpPr/>
          <p:nvPr/>
        </p:nvSpPr>
        <p:spPr bwMode="auto">
          <a:xfrm>
            <a:off x="5936645" y="5779559"/>
            <a:ext cx="879435" cy="816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44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9" grpId="0" animBg="1"/>
      <p:bldP spid="22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5B7EE-CD7C-2963-692D-DBDB61F24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C9E11B-BF8B-751A-3A38-FEDC686038FB}"/>
              </a:ext>
            </a:extLst>
          </p:cNvPr>
          <p:cNvSpPr/>
          <p:nvPr/>
        </p:nvSpPr>
        <p:spPr bwMode="auto">
          <a:xfrm>
            <a:off x="705516" y="2570586"/>
            <a:ext cx="3514285" cy="85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8E21D1-E236-E017-AB09-AA1C15102253}"/>
              </a:ext>
            </a:extLst>
          </p:cNvPr>
          <p:cNvSpPr/>
          <p:nvPr/>
        </p:nvSpPr>
        <p:spPr bwMode="auto">
          <a:xfrm>
            <a:off x="705517" y="3773153"/>
            <a:ext cx="1718076" cy="981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FFFB817-A81E-253E-197C-98DD6B589DE8}"/>
              </a:ext>
            </a:extLst>
          </p:cNvPr>
          <p:cNvSpPr/>
          <p:nvPr/>
        </p:nvSpPr>
        <p:spPr bwMode="auto">
          <a:xfrm>
            <a:off x="682340" y="5027586"/>
            <a:ext cx="1647619" cy="99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E9726C3-E9EB-6E48-5B90-6AEDBEF58FC6}"/>
              </a:ext>
            </a:extLst>
          </p:cNvPr>
          <p:cNvSpPr/>
          <p:nvPr/>
        </p:nvSpPr>
        <p:spPr bwMode="auto">
          <a:xfrm>
            <a:off x="5015880" y="2492896"/>
            <a:ext cx="3600400" cy="98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691A3FD-0302-1539-7AAE-03F1E76CC0D0}"/>
              </a:ext>
            </a:extLst>
          </p:cNvPr>
          <p:cNvSpPr/>
          <p:nvPr/>
        </p:nvSpPr>
        <p:spPr bwMode="auto">
          <a:xfrm>
            <a:off x="4984837" y="3773153"/>
            <a:ext cx="1903251" cy="981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09FBE9C-CCE4-45FB-16AD-036D907C3BA2}"/>
              </a:ext>
            </a:extLst>
          </p:cNvPr>
          <p:cNvSpPr/>
          <p:nvPr/>
        </p:nvSpPr>
        <p:spPr bwMode="auto">
          <a:xfrm>
            <a:off x="5159896" y="5002087"/>
            <a:ext cx="1224136" cy="977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63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9" grpId="0" animBg="1"/>
      <p:bldP spid="22" grpId="0" animBg="1"/>
      <p:bldP spid="28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B839E-4772-C14A-CDE2-B514CA60D2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6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0FA357-B6F9-67B5-8666-DE71430C123C}"/>
              </a:ext>
            </a:extLst>
          </p:cNvPr>
          <p:cNvSpPr/>
          <p:nvPr/>
        </p:nvSpPr>
        <p:spPr bwMode="auto">
          <a:xfrm>
            <a:off x="1725565" y="3468000"/>
            <a:ext cx="4936410" cy="81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0F75ED-802D-5611-CE0F-447E5EE9AE19}"/>
              </a:ext>
            </a:extLst>
          </p:cNvPr>
          <p:cNvSpPr/>
          <p:nvPr/>
        </p:nvSpPr>
        <p:spPr bwMode="auto">
          <a:xfrm>
            <a:off x="6762532" y="3468000"/>
            <a:ext cx="3629175" cy="804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F11423-418A-4AA3-57CE-04E14D5A9B14}"/>
              </a:ext>
            </a:extLst>
          </p:cNvPr>
          <p:cNvSpPr/>
          <p:nvPr/>
        </p:nvSpPr>
        <p:spPr bwMode="auto">
          <a:xfrm>
            <a:off x="1725565" y="4848571"/>
            <a:ext cx="2459063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880076-61FC-B369-396F-F2F7B2AD7F59}"/>
              </a:ext>
            </a:extLst>
          </p:cNvPr>
          <p:cNvSpPr/>
          <p:nvPr/>
        </p:nvSpPr>
        <p:spPr bwMode="auto">
          <a:xfrm>
            <a:off x="6762532" y="4647428"/>
            <a:ext cx="3181242" cy="804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7212746-5846-8189-4C40-A24FBF0FE7E8}"/>
              </a:ext>
            </a:extLst>
          </p:cNvPr>
          <p:cNvSpPr/>
          <p:nvPr/>
        </p:nvSpPr>
        <p:spPr bwMode="auto">
          <a:xfrm>
            <a:off x="6661976" y="5826857"/>
            <a:ext cx="1162216" cy="905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4974FBB-70D8-A0B8-00A7-2AFACA7E457C}"/>
              </a:ext>
            </a:extLst>
          </p:cNvPr>
          <p:cNvSpPr/>
          <p:nvPr/>
        </p:nvSpPr>
        <p:spPr bwMode="auto">
          <a:xfrm>
            <a:off x="1725565" y="6064571"/>
            <a:ext cx="895867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68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DCE98-6987-F4EF-C635-CB650FC3F2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8747D5-EA23-E6EB-9FE6-ABFAE4C3986F}"/>
              </a:ext>
            </a:extLst>
          </p:cNvPr>
          <p:cNvSpPr/>
          <p:nvPr/>
        </p:nvSpPr>
        <p:spPr bwMode="auto">
          <a:xfrm>
            <a:off x="681904" y="2667717"/>
            <a:ext cx="3323809" cy="847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ADBC92-65C8-77A4-E765-5830D24F67EB}"/>
              </a:ext>
            </a:extLst>
          </p:cNvPr>
          <p:cNvSpPr/>
          <p:nvPr/>
        </p:nvSpPr>
        <p:spPr bwMode="auto">
          <a:xfrm>
            <a:off x="5234285" y="2848721"/>
            <a:ext cx="2990477" cy="45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6A36D8-4834-D467-E2D2-E7D802BBEF73}"/>
              </a:ext>
            </a:extLst>
          </p:cNvPr>
          <p:cNvSpPr/>
          <p:nvPr/>
        </p:nvSpPr>
        <p:spPr bwMode="auto">
          <a:xfrm>
            <a:off x="567617" y="3896636"/>
            <a:ext cx="2019049" cy="838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74C534-AEB1-06C4-7B4E-E785C5DE97B5}"/>
              </a:ext>
            </a:extLst>
          </p:cNvPr>
          <p:cNvSpPr/>
          <p:nvPr/>
        </p:nvSpPr>
        <p:spPr bwMode="auto">
          <a:xfrm>
            <a:off x="5234285" y="4134798"/>
            <a:ext cx="1619047" cy="333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A9168A-43C8-95DB-8587-32D726081825}"/>
              </a:ext>
            </a:extLst>
          </p:cNvPr>
          <p:cNvSpPr/>
          <p:nvPr/>
        </p:nvSpPr>
        <p:spPr bwMode="auto">
          <a:xfrm>
            <a:off x="567617" y="5116028"/>
            <a:ext cx="1279911" cy="977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FD640C8-9F9A-60E0-552C-141B204F80FA}"/>
              </a:ext>
            </a:extLst>
          </p:cNvPr>
          <p:cNvSpPr/>
          <p:nvPr/>
        </p:nvSpPr>
        <p:spPr bwMode="auto">
          <a:xfrm>
            <a:off x="5234285" y="5363717"/>
            <a:ext cx="695238" cy="333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02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ABF60-BDDE-1275-A808-4F44F39171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A7D653-0313-6BB1-2C3C-382BA7BCA0F3}"/>
              </a:ext>
            </a:extLst>
          </p:cNvPr>
          <p:cNvSpPr/>
          <p:nvPr/>
        </p:nvSpPr>
        <p:spPr bwMode="auto">
          <a:xfrm>
            <a:off x="1415480" y="3852000"/>
            <a:ext cx="2664296" cy="801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4FC0FB-30AE-2BD1-09EA-6B9465C56EF0}"/>
              </a:ext>
            </a:extLst>
          </p:cNvPr>
          <p:cNvSpPr/>
          <p:nvPr/>
        </p:nvSpPr>
        <p:spPr bwMode="auto">
          <a:xfrm>
            <a:off x="4396804" y="3852000"/>
            <a:ext cx="2635300" cy="801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56C02E5-39C7-A566-0519-8C16B4EFA2CE}"/>
              </a:ext>
            </a:extLst>
          </p:cNvPr>
          <p:cNvSpPr/>
          <p:nvPr/>
        </p:nvSpPr>
        <p:spPr bwMode="auto">
          <a:xfrm>
            <a:off x="1499928" y="4807045"/>
            <a:ext cx="7479883" cy="654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37A315C-026A-5172-8C8B-9C05D1C3C542}"/>
              </a:ext>
            </a:extLst>
          </p:cNvPr>
          <p:cNvSpPr/>
          <p:nvPr/>
        </p:nvSpPr>
        <p:spPr bwMode="auto">
          <a:xfrm>
            <a:off x="1514784" y="5721212"/>
            <a:ext cx="542235" cy="334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97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22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7A85A5-4823-D156-3D12-FF096F9817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D5FFB2-58D1-D0DB-3DC8-BB29F9FA01B0}"/>
              </a:ext>
            </a:extLst>
          </p:cNvPr>
          <p:cNvSpPr/>
          <p:nvPr/>
        </p:nvSpPr>
        <p:spPr bwMode="auto">
          <a:xfrm>
            <a:off x="1913189" y="3714482"/>
            <a:ext cx="2088080" cy="746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015954-A659-B937-D618-A3C1666E850E}"/>
              </a:ext>
            </a:extLst>
          </p:cNvPr>
          <p:cNvSpPr/>
          <p:nvPr/>
        </p:nvSpPr>
        <p:spPr bwMode="auto">
          <a:xfrm>
            <a:off x="1575642" y="4720321"/>
            <a:ext cx="1530735" cy="75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6590F1-2D76-C417-EA30-A5578783FBE0}"/>
              </a:ext>
            </a:extLst>
          </p:cNvPr>
          <p:cNvSpPr/>
          <p:nvPr/>
        </p:nvSpPr>
        <p:spPr bwMode="auto">
          <a:xfrm>
            <a:off x="1575642" y="5679012"/>
            <a:ext cx="1475786" cy="377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BCC3A7-4295-4A16-0803-4F528569F070}"/>
              </a:ext>
            </a:extLst>
          </p:cNvPr>
          <p:cNvSpPr/>
          <p:nvPr/>
        </p:nvSpPr>
        <p:spPr bwMode="auto">
          <a:xfrm>
            <a:off x="1544242" y="6260512"/>
            <a:ext cx="5542049" cy="369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14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2023-07-07T01:50:22Z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