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133725"/>
            <a:ext cx="77724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1BDC9-86FD-D859-6804-99C31E5DC2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6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0123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9682F-CBE7-C99E-E7ED-8C73007BF8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8D5778-3CC6-6ED5-82ED-3F5FA2DE5F44}"/>
              </a:ext>
            </a:extLst>
          </p:cNvPr>
          <p:cNvSpPr/>
          <p:nvPr/>
        </p:nvSpPr>
        <p:spPr bwMode="auto">
          <a:xfrm>
            <a:off x="681904" y="1210543"/>
            <a:ext cx="3504762" cy="42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BF7DFE-DBE1-8040-C290-AC55A6622144}"/>
              </a:ext>
            </a:extLst>
          </p:cNvPr>
          <p:cNvSpPr/>
          <p:nvPr/>
        </p:nvSpPr>
        <p:spPr bwMode="auto">
          <a:xfrm>
            <a:off x="4653333" y="1210543"/>
            <a:ext cx="3466666" cy="42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716BAC-6975-5824-24AD-391C5C5D00C3}"/>
              </a:ext>
            </a:extLst>
          </p:cNvPr>
          <p:cNvSpPr/>
          <p:nvPr/>
        </p:nvSpPr>
        <p:spPr bwMode="auto">
          <a:xfrm>
            <a:off x="681904" y="2012047"/>
            <a:ext cx="3971428" cy="42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3A0753-1312-7269-5103-2B0F5B4BA085}"/>
              </a:ext>
            </a:extLst>
          </p:cNvPr>
          <p:cNvSpPr/>
          <p:nvPr/>
        </p:nvSpPr>
        <p:spPr bwMode="auto">
          <a:xfrm>
            <a:off x="5110476" y="2021589"/>
            <a:ext cx="3285714" cy="381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4897EF-8DE4-FACA-D55D-030F24735C59}"/>
              </a:ext>
            </a:extLst>
          </p:cNvPr>
          <p:cNvSpPr/>
          <p:nvPr/>
        </p:nvSpPr>
        <p:spPr bwMode="auto">
          <a:xfrm>
            <a:off x="681904" y="2775385"/>
            <a:ext cx="4695238" cy="45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67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DF4E32-BECA-8181-358B-8340452506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8720"/>
            <a:ext cx="8856984" cy="4239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7320136" y="908720"/>
            <a:ext cx="1728192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3F801FF9-C7C6-28C6-4F8A-356368E982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1" t="5583" r="10218" b="22878"/>
          <a:stretch/>
        </p:blipFill>
        <p:spPr>
          <a:xfrm>
            <a:off x="7104112" y="4581128"/>
            <a:ext cx="2808312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9448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01FF9-C7C6-28C6-4F8A-356368E982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87FBD-29D5-00B7-FD4C-31D4F33F21FC}"/>
              </a:ext>
            </a:extLst>
          </p:cNvPr>
          <p:cNvSpPr/>
          <p:nvPr/>
        </p:nvSpPr>
        <p:spPr bwMode="auto">
          <a:xfrm>
            <a:off x="1177142" y="1305924"/>
            <a:ext cx="2571428" cy="343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61A0C4-06A5-0A50-F477-E6D1A1F578CA}"/>
              </a:ext>
            </a:extLst>
          </p:cNvPr>
          <p:cNvSpPr/>
          <p:nvPr/>
        </p:nvSpPr>
        <p:spPr bwMode="auto">
          <a:xfrm>
            <a:off x="681904" y="2126425"/>
            <a:ext cx="1914285" cy="333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B07A15-EDA0-3F39-65D9-1F636B50E78C}"/>
              </a:ext>
            </a:extLst>
          </p:cNvPr>
          <p:cNvSpPr/>
          <p:nvPr/>
        </p:nvSpPr>
        <p:spPr bwMode="auto">
          <a:xfrm>
            <a:off x="681904" y="2851518"/>
            <a:ext cx="1876190" cy="457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CE0706-90F2-8D2C-D9DF-FD7BBDEA9A51}"/>
              </a:ext>
            </a:extLst>
          </p:cNvPr>
          <p:cNvSpPr/>
          <p:nvPr/>
        </p:nvSpPr>
        <p:spPr bwMode="auto">
          <a:xfrm>
            <a:off x="681904" y="3652937"/>
            <a:ext cx="5630120" cy="438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23B401-987A-A14C-C6A8-7035B5A67202}"/>
              </a:ext>
            </a:extLst>
          </p:cNvPr>
          <p:cNvSpPr/>
          <p:nvPr/>
        </p:nvSpPr>
        <p:spPr bwMode="auto">
          <a:xfrm>
            <a:off x="681904" y="4454356"/>
            <a:ext cx="2152380" cy="438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3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C3F39-915C-598B-0F15-63580D4896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2E3A01-F4E0-61EB-6254-3D2D1E267686}"/>
              </a:ext>
            </a:extLst>
          </p:cNvPr>
          <p:cNvSpPr/>
          <p:nvPr/>
        </p:nvSpPr>
        <p:spPr bwMode="auto">
          <a:xfrm>
            <a:off x="3234285" y="4793193"/>
            <a:ext cx="1104761" cy="4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A90C45-1108-9D29-B187-3C4DD38B48EA}"/>
              </a:ext>
            </a:extLst>
          </p:cNvPr>
          <p:cNvSpPr/>
          <p:nvPr/>
        </p:nvSpPr>
        <p:spPr bwMode="auto">
          <a:xfrm>
            <a:off x="6462857" y="5660347"/>
            <a:ext cx="1095238" cy="4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F5AC1-C6EB-3640-60CA-560CAD0774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1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759BFE-C4D2-F035-C1E9-782D0BD7B60E}"/>
              </a:ext>
            </a:extLst>
          </p:cNvPr>
          <p:cNvSpPr/>
          <p:nvPr/>
        </p:nvSpPr>
        <p:spPr bwMode="auto">
          <a:xfrm>
            <a:off x="5697296" y="3749448"/>
            <a:ext cx="990336" cy="427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C7A8D3-AEA1-D963-1BC3-55DAEAD18820}"/>
              </a:ext>
            </a:extLst>
          </p:cNvPr>
          <p:cNvSpPr/>
          <p:nvPr/>
        </p:nvSpPr>
        <p:spPr bwMode="auto">
          <a:xfrm>
            <a:off x="2760435" y="4527133"/>
            <a:ext cx="990336" cy="444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077DC8-EDB3-4EF0-9AD0-E399E05CC39F}"/>
              </a:ext>
            </a:extLst>
          </p:cNvPr>
          <p:cNvSpPr/>
          <p:nvPr/>
        </p:nvSpPr>
        <p:spPr bwMode="auto">
          <a:xfrm>
            <a:off x="2521388" y="6082504"/>
            <a:ext cx="981799" cy="435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8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64B82-E795-0A2E-6142-6F765DA2E6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934EF8-975F-0B58-A433-693223FC86F5}"/>
              </a:ext>
            </a:extLst>
          </p:cNvPr>
          <p:cNvSpPr/>
          <p:nvPr/>
        </p:nvSpPr>
        <p:spPr bwMode="auto">
          <a:xfrm>
            <a:off x="9872380" y="4511614"/>
            <a:ext cx="552381" cy="496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31A637-E37D-5768-48E2-EA49F201F903}"/>
              </a:ext>
            </a:extLst>
          </p:cNvPr>
          <p:cNvSpPr/>
          <p:nvPr/>
        </p:nvSpPr>
        <p:spPr bwMode="auto">
          <a:xfrm>
            <a:off x="1396190" y="5379821"/>
            <a:ext cx="1580952" cy="505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5C64A4-4E3C-FB5C-B3AD-62D7E949FB2B}"/>
              </a:ext>
            </a:extLst>
          </p:cNvPr>
          <p:cNvSpPr/>
          <p:nvPr/>
        </p:nvSpPr>
        <p:spPr bwMode="auto">
          <a:xfrm>
            <a:off x="7643809" y="5389362"/>
            <a:ext cx="1628571" cy="486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85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218D3-DAF5-C032-6FBE-333D7A2DBE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2ED8F-BD4D-5584-0F25-23CD99C36411}"/>
              </a:ext>
            </a:extLst>
          </p:cNvPr>
          <p:cNvSpPr/>
          <p:nvPr/>
        </p:nvSpPr>
        <p:spPr bwMode="auto">
          <a:xfrm>
            <a:off x="6424761" y="2871760"/>
            <a:ext cx="266666" cy="372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12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85D21-2599-09E7-9F93-C561C11A2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B89CBE-8B98-9A2A-85EF-C01CC7C0DE12}"/>
              </a:ext>
            </a:extLst>
          </p:cNvPr>
          <p:cNvSpPr/>
          <p:nvPr/>
        </p:nvSpPr>
        <p:spPr bwMode="auto">
          <a:xfrm>
            <a:off x="4310476" y="3098655"/>
            <a:ext cx="371428" cy="41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638887-FF4D-1CE0-1450-63FA7A3DF419}"/>
              </a:ext>
            </a:extLst>
          </p:cNvPr>
          <p:cNvSpPr/>
          <p:nvPr/>
        </p:nvSpPr>
        <p:spPr bwMode="auto">
          <a:xfrm>
            <a:off x="5958095" y="3976019"/>
            <a:ext cx="438095" cy="40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7A0A24-8253-EFB4-47C8-D39C28D8F09B}"/>
              </a:ext>
            </a:extLst>
          </p:cNvPr>
          <p:cNvSpPr/>
          <p:nvPr/>
        </p:nvSpPr>
        <p:spPr bwMode="auto">
          <a:xfrm>
            <a:off x="6443809" y="4853383"/>
            <a:ext cx="342857" cy="40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5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D2374-9B6D-8566-4E1E-1635E1106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BC5502-7BD7-C9F4-D5A7-95C3D7A56330}"/>
              </a:ext>
            </a:extLst>
          </p:cNvPr>
          <p:cNvSpPr/>
          <p:nvPr/>
        </p:nvSpPr>
        <p:spPr bwMode="auto">
          <a:xfrm>
            <a:off x="4596190" y="2154704"/>
            <a:ext cx="380952" cy="41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BCC2D5-903C-51E4-A77B-30F28428A2A8}"/>
              </a:ext>
            </a:extLst>
          </p:cNvPr>
          <p:cNvSpPr/>
          <p:nvPr/>
        </p:nvSpPr>
        <p:spPr bwMode="auto">
          <a:xfrm>
            <a:off x="7005714" y="3900147"/>
            <a:ext cx="438095" cy="40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04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85C64-14B7-ED67-CE23-38619E390C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3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7D1B9-2C2B-1C93-38CD-DAA18ED57569}"/>
              </a:ext>
            </a:extLst>
          </p:cNvPr>
          <p:cNvSpPr/>
          <p:nvPr/>
        </p:nvSpPr>
        <p:spPr bwMode="auto">
          <a:xfrm>
            <a:off x="3462214" y="4538130"/>
            <a:ext cx="279461" cy="34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E7F024-6BB7-EDA6-6D56-BF4789E293AC}"/>
              </a:ext>
            </a:extLst>
          </p:cNvPr>
          <p:cNvSpPr/>
          <p:nvPr/>
        </p:nvSpPr>
        <p:spPr bwMode="auto">
          <a:xfrm>
            <a:off x="3505880" y="5333517"/>
            <a:ext cx="244528" cy="34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06DAF1-A1DB-5DB1-8659-BB132CBF0D57}"/>
              </a:ext>
            </a:extLst>
          </p:cNvPr>
          <p:cNvSpPr/>
          <p:nvPr/>
        </p:nvSpPr>
        <p:spPr bwMode="auto">
          <a:xfrm>
            <a:off x="6824484" y="5333517"/>
            <a:ext cx="288194" cy="34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70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9BE1D-F1C8-8EC5-FD12-5EDBDAC32C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07E5A6-EB1D-9290-B3B0-3AAB88D34B53}"/>
              </a:ext>
            </a:extLst>
          </p:cNvPr>
          <p:cNvSpPr/>
          <p:nvPr/>
        </p:nvSpPr>
        <p:spPr bwMode="auto">
          <a:xfrm>
            <a:off x="1559496" y="4988649"/>
            <a:ext cx="9760503" cy="457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7ACE10-9526-36AB-7044-8F9D99366A4B}"/>
              </a:ext>
            </a:extLst>
          </p:cNvPr>
          <p:cNvSpPr/>
          <p:nvPr/>
        </p:nvSpPr>
        <p:spPr bwMode="auto">
          <a:xfrm>
            <a:off x="1720000" y="5790071"/>
            <a:ext cx="714285" cy="438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4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2023-07-06T15:30:57Z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