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9A491-D81E-438E-AE4B-2D0A9F1D327A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D06BC-4829-4D26-BBA0-F8AFE902F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959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D06BC-4829-4D26-BBA0-F8AFE902F98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612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3143250"/>
            <a:ext cx="47625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8EA8D-7E63-5CDC-1D0F-5BF8C51D3F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792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680DB-4541-D8D0-EB27-907720F8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E7EE7-72AE-AA66-2573-9CACB571AD89}"/>
              </a:ext>
            </a:extLst>
          </p:cNvPr>
          <p:cNvSpPr/>
          <p:nvPr/>
        </p:nvSpPr>
        <p:spPr bwMode="auto">
          <a:xfrm>
            <a:off x="1196190" y="1181901"/>
            <a:ext cx="3676190" cy="84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7A7620-62AD-18E3-1CF7-47F63B266183}"/>
              </a:ext>
            </a:extLst>
          </p:cNvPr>
          <p:cNvSpPr/>
          <p:nvPr/>
        </p:nvSpPr>
        <p:spPr bwMode="auto">
          <a:xfrm>
            <a:off x="681904" y="2348880"/>
            <a:ext cx="2180952" cy="903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D55080-0CA8-B468-752A-598B07EC1B91}"/>
              </a:ext>
            </a:extLst>
          </p:cNvPr>
          <p:cNvSpPr/>
          <p:nvPr/>
        </p:nvSpPr>
        <p:spPr bwMode="auto">
          <a:xfrm>
            <a:off x="681904" y="3576686"/>
            <a:ext cx="1647619" cy="44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3258CE-438D-D865-8AF7-C1D9032D4E01}"/>
              </a:ext>
            </a:extLst>
          </p:cNvPr>
          <p:cNvSpPr/>
          <p:nvPr/>
        </p:nvSpPr>
        <p:spPr bwMode="auto">
          <a:xfrm>
            <a:off x="681904" y="4273177"/>
            <a:ext cx="7457142" cy="44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55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75256-1B5E-410B-F218-54ADBDB821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80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F5E510-E0F2-4B5B-8F8B-BD35D5C2EEAD}"/>
              </a:ext>
            </a:extLst>
          </p:cNvPr>
          <p:cNvSpPr/>
          <p:nvPr/>
        </p:nvSpPr>
        <p:spPr bwMode="auto">
          <a:xfrm>
            <a:off x="1415480" y="4077072"/>
            <a:ext cx="205669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289F8F-8ECD-09F7-6458-443CC4602D7B}"/>
              </a:ext>
            </a:extLst>
          </p:cNvPr>
          <p:cNvSpPr/>
          <p:nvPr/>
        </p:nvSpPr>
        <p:spPr bwMode="auto">
          <a:xfrm>
            <a:off x="1402208" y="5013176"/>
            <a:ext cx="13814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4DC253-5C09-DD2F-837F-F9DF127C30DF}"/>
              </a:ext>
            </a:extLst>
          </p:cNvPr>
          <p:cNvSpPr/>
          <p:nvPr/>
        </p:nvSpPr>
        <p:spPr bwMode="auto">
          <a:xfrm>
            <a:off x="1402208" y="5949280"/>
            <a:ext cx="751392" cy="660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7E518BA-07DB-6858-ECCA-093020EC4F3F}"/>
              </a:ext>
            </a:extLst>
          </p:cNvPr>
          <p:cNvSpPr/>
          <p:nvPr/>
        </p:nvSpPr>
        <p:spPr bwMode="auto">
          <a:xfrm>
            <a:off x="4361652" y="4077072"/>
            <a:ext cx="3606555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519956-8DB7-7206-038E-C7AA0E880B23}"/>
              </a:ext>
            </a:extLst>
          </p:cNvPr>
          <p:cNvSpPr/>
          <p:nvPr/>
        </p:nvSpPr>
        <p:spPr bwMode="auto">
          <a:xfrm>
            <a:off x="4394216" y="5013176"/>
            <a:ext cx="1341743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6BAA5B5-52A0-D755-4250-277233CBF41F}"/>
              </a:ext>
            </a:extLst>
          </p:cNvPr>
          <p:cNvSpPr/>
          <p:nvPr/>
        </p:nvSpPr>
        <p:spPr bwMode="auto">
          <a:xfrm>
            <a:off x="4328180" y="6064963"/>
            <a:ext cx="560244" cy="429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7" grpId="0" animBg="1"/>
      <p:bldP spid="18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79183-D886-40D4-E6FF-FBD4341D0A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AFF5DD-90A6-54D6-F2BE-88AFB40EA92D}"/>
              </a:ext>
            </a:extLst>
          </p:cNvPr>
          <p:cNvSpPr/>
          <p:nvPr/>
        </p:nvSpPr>
        <p:spPr bwMode="auto">
          <a:xfrm>
            <a:off x="681904" y="2793122"/>
            <a:ext cx="3514285" cy="85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173D1B-1592-05B1-DF74-5F42CB6A3589}"/>
              </a:ext>
            </a:extLst>
          </p:cNvPr>
          <p:cNvSpPr/>
          <p:nvPr/>
        </p:nvSpPr>
        <p:spPr bwMode="auto">
          <a:xfrm>
            <a:off x="5096000" y="2793122"/>
            <a:ext cx="3376264" cy="85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CF4036C-7AB7-AC25-16CD-CBA67A4C4FE1}"/>
              </a:ext>
            </a:extLst>
          </p:cNvPr>
          <p:cNvSpPr/>
          <p:nvPr/>
        </p:nvSpPr>
        <p:spPr bwMode="auto">
          <a:xfrm>
            <a:off x="681904" y="4175650"/>
            <a:ext cx="1647619" cy="909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1B76BCD-C1DA-7BA4-A177-5F387D89F078}"/>
              </a:ext>
            </a:extLst>
          </p:cNvPr>
          <p:cNvSpPr/>
          <p:nvPr/>
        </p:nvSpPr>
        <p:spPr bwMode="auto">
          <a:xfrm>
            <a:off x="5106132" y="4175650"/>
            <a:ext cx="1997980" cy="909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950629A-D6A3-C4F8-C314-52260765BD49}"/>
              </a:ext>
            </a:extLst>
          </p:cNvPr>
          <p:cNvSpPr/>
          <p:nvPr/>
        </p:nvSpPr>
        <p:spPr bwMode="auto">
          <a:xfrm>
            <a:off x="681904" y="5548643"/>
            <a:ext cx="1304761" cy="84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4F1B0A8-5274-4528-2A4A-AD7F48924CA4}"/>
              </a:ext>
            </a:extLst>
          </p:cNvPr>
          <p:cNvSpPr/>
          <p:nvPr/>
        </p:nvSpPr>
        <p:spPr bwMode="auto">
          <a:xfrm>
            <a:off x="5106132" y="5526676"/>
            <a:ext cx="1364675" cy="87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7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8" grpId="0" animBg="1"/>
      <p:bldP spid="22" grpId="0" animBg="1"/>
      <p:bldP spid="29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F248A-994E-8F01-2124-C186E1CB2C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443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E2BBD-3B83-0435-0891-E7037B249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138C73-0024-305F-3383-3470B0C0BC39}"/>
              </a:ext>
            </a:extLst>
          </p:cNvPr>
          <p:cNvSpPr/>
          <p:nvPr/>
        </p:nvSpPr>
        <p:spPr bwMode="auto">
          <a:xfrm>
            <a:off x="1177142" y="1067346"/>
            <a:ext cx="4904761" cy="84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6E175D-1CF6-B853-0456-D65E51D7D67A}"/>
              </a:ext>
            </a:extLst>
          </p:cNvPr>
          <p:cNvSpPr/>
          <p:nvPr/>
        </p:nvSpPr>
        <p:spPr bwMode="auto">
          <a:xfrm>
            <a:off x="681904" y="2449874"/>
            <a:ext cx="3085714" cy="84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FF09AE-F002-30ED-08BA-8534EAF12B99}"/>
              </a:ext>
            </a:extLst>
          </p:cNvPr>
          <p:cNvSpPr/>
          <p:nvPr/>
        </p:nvSpPr>
        <p:spPr bwMode="auto">
          <a:xfrm>
            <a:off x="681904" y="3822867"/>
            <a:ext cx="3085714" cy="953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EE7672-2B3E-DD6F-145E-A77E17D323F6}"/>
              </a:ext>
            </a:extLst>
          </p:cNvPr>
          <p:cNvSpPr/>
          <p:nvPr/>
        </p:nvSpPr>
        <p:spPr bwMode="auto">
          <a:xfrm>
            <a:off x="681904" y="5138652"/>
            <a:ext cx="2123809" cy="44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05A257D-C3E7-4A5B-A412-C8C75CEEC0F2}"/>
              </a:ext>
            </a:extLst>
          </p:cNvPr>
          <p:cNvSpPr/>
          <p:nvPr/>
        </p:nvSpPr>
        <p:spPr bwMode="auto">
          <a:xfrm>
            <a:off x="551384" y="5996772"/>
            <a:ext cx="6254329" cy="43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45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  <p:bldP spid="18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C866A-B320-951C-C7C6-3F1597CAE5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33E0D5-8754-F229-0D5A-1EEB647E7180}"/>
              </a:ext>
            </a:extLst>
          </p:cNvPr>
          <p:cNvSpPr/>
          <p:nvPr/>
        </p:nvSpPr>
        <p:spPr bwMode="auto">
          <a:xfrm>
            <a:off x="2177142" y="3316715"/>
            <a:ext cx="1914285" cy="35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F2A36F-7024-09DC-1FA4-5351B10C7786}"/>
              </a:ext>
            </a:extLst>
          </p:cNvPr>
          <p:cNvSpPr/>
          <p:nvPr/>
        </p:nvSpPr>
        <p:spPr bwMode="auto">
          <a:xfrm>
            <a:off x="1767619" y="4174537"/>
            <a:ext cx="1400000" cy="35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D70B46-4D21-69EA-CA0D-6EACBCD0F657}"/>
              </a:ext>
            </a:extLst>
          </p:cNvPr>
          <p:cNvSpPr/>
          <p:nvPr/>
        </p:nvSpPr>
        <p:spPr bwMode="auto">
          <a:xfrm>
            <a:off x="1767619" y="4994234"/>
            <a:ext cx="1809523" cy="447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B0298E-2F2D-497A-A3F1-CB7DADF81A5B}"/>
              </a:ext>
            </a:extLst>
          </p:cNvPr>
          <p:cNvSpPr/>
          <p:nvPr/>
        </p:nvSpPr>
        <p:spPr bwMode="auto">
          <a:xfrm>
            <a:off x="1729523" y="5832994"/>
            <a:ext cx="4582501" cy="447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1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23648-DDBE-A74A-8A9C-B6993C89F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05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3056C9-E593-6327-9420-BE5E956C080D}"/>
              </a:ext>
            </a:extLst>
          </p:cNvPr>
          <p:cNvSpPr/>
          <p:nvPr/>
        </p:nvSpPr>
        <p:spPr bwMode="auto">
          <a:xfrm>
            <a:off x="2229015" y="3549902"/>
            <a:ext cx="1965073" cy="590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BF4474-9344-FB02-7558-AE4607BFC371}"/>
              </a:ext>
            </a:extLst>
          </p:cNvPr>
          <p:cNvSpPr/>
          <p:nvPr/>
        </p:nvSpPr>
        <p:spPr bwMode="auto">
          <a:xfrm>
            <a:off x="1900385" y="4409202"/>
            <a:ext cx="1368173" cy="597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23FA79-288C-03C6-4A4F-C76DCD4AC413}"/>
              </a:ext>
            </a:extLst>
          </p:cNvPr>
          <p:cNvSpPr/>
          <p:nvPr/>
        </p:nvSpPr>
        <p:spPr bwMode="auto">
          <a:xfrm>
            <a:off x="1775521" y="5268503"/>
            <a:ext cx="1768014" cy="597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6C4979E-E0EB-8768-F1FB-815DBA1FA676}"/>
              </a:ext>
            </a:extLst>
          </p:cNvPr>
          <p:cNvSpPr/>
          <p:nvPr/>
        </p:nvSpPr>
        <p:spPr bwMode="auto">
          <a:xfrm>
            <a:off x="1900385" y="6127804"/>
            <a:ext cx="5573296" cy="597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19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D01C6-7483-5776-32C6-060AEDC15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249DE9-C9FF-BB51-98A1-F61CB84EA58C}"/>
              </a:ext>
            </a:extLst>
          </p:cNvPr>
          <p:cNvSpPr/>
          <p:nvPr/>
        </p:nvSpPr>
        <p:spPr bwMode="auto">
          <a:xfrm>
            <a:off x="1716417" y="2674008"/>
            <a:ext cx="2453364" cy="73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C1ACDD-ED03-4B27-8CC1-30C8B1E6979B}"/>
              </a:ext>
            </a:extLst>
          </p:cNvPr>
          <p:cNvSpPr/>
          <p:nvPr/>
        </p:nvSpPr>
        <p:spPr bwMode="auto">
          <a:xfrm>
            <a:off x="1297754" y="3645025"/>
            <a:ext cx="1708144" cy="84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92D0EC6-8A6D-6671-BD6E-D749AB321FD5}"/>
              </a:ext>
            </a:extLst>
          </p:cNvPr>
          <p:cNvSpPr/>
          <p:nvPr/>
        </p:nvSpPr>
        <p:spPr bwMode="auto">
          <a:xfrm>
            <a:off x="1199456" y="4797152"/>
            <a:ext cx="2149746" cy="769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FA0FBC-4D9E-E8D0-6BDC-9212B8ECE3BB}"/>
              </a:ext>
            </a:extLst>
          </p:cNvPr>
          <p:cNvSpPr/>
          <p:nvPr/>
        </p:nvSpPr>
        <p:spPr bwMode="auto">
          <a:xfrm>
            <a:off x="1297754" y="5805265"/>
            <a:ext cx="7778755" cy="83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41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6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82705-CFE7-BC43-B7D6-4809E059DC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3A8A95-2594-5955-A6C8-DCE523CB7041}"/>
              </a:ext>
            </a:extLst>
          </p:cNvPr>
          <p:cNvSpPr/>
          <p:nvPr/>
        </p:nvSpPr>
        <p:spPr bwMode="auto">
          <a:xfrm>
            <a:off x="1843809" y="1916832"/>
            <a:ext cx="3476190" cy="950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F11D98-6F85-1500-36D0-C5C30C8B8EEB}"/>
              </a:ext>
            </a:extLst>
          </p:cNvPr>
          <p:cNvSpPr/>
          <p:nvPr/>
        </p:nvSpPr>
        <p:spPr bwMode="auto">
          <a:xfrm>
            <a:off x="1367619" y="3140968"/>
            <a:ext cx="1942856" cy="95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1E9C52F-DFC8-67BF-1AAE-7A7138074110}"/>
              </a:ext>
            </a:extLst>
          </p:cNvPr>
          <p:cNvSpPr/>
          <p:nvPr/>
        </p:nvSpPr>
        <p:spPr bwMode="auto">
          <a:xfrm>
            <a:off x="1367619" y="4369576"/>
            <a:ext cx="2333332" cy="95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A0087D9-6722-9A4A-C4B9-1749E6BE0050}"/>
              </a:ext>
            </a:extLst>
          </p:cNvPr>
          <p:cNvSpPr/>
          <p:nvPr/>
        </p:nvSpPr>
        <p:spPr bwMode="auto">
          <a:xfrm>
            <a:off x="1367619" y="5598184"/>
            <a:ext cx="5609523" cy="954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2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2023-07-04T06:58:51Z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