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5"/>
  </p:notes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1A29FA-1AC2-42B8-989F-D0CE3F55AC65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4B887B-0F01-4A23-961B-ECB19715D5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60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B887B-0F01-4A23-961B-ECB19715D53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422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B887B-0F01-4A23-961B-ECB19715D53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467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133725"/>
            <a:ext cx="71628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93B53-B03D-DFC0-6F5A-ED73044F25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BCA60F-6FD6-8B2E-4723-B4E87F509BA4}"/>
              </a:ext>
            </a:extLst>
          </p:cNvPr>
          <p:cNvSpPr/>
          <p:nvPr/>
        </p:nvSpPr>
        <p:spPr bwMode="auto">
          <a:xfrm>
            <a:off x="1386666" y="2668813"/>
            <a:ext cx="3341182" cy="84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D63EF1-4B27-55FF-9A4B-D940479F4311}"/>
              </a:ext>
            </a:extLst>
          </p:cNvPr>
          <p:cNvSpPr/>
          <p:nvPr/>
        </p:nvSpPr>
        <p:spPr bwMode="auto">
          <a:xfrm>
            <a:off x="1377142" y="4012918"/>
            <a:ext cx="3723809" cy="84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96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69D31-C128-7189-2360-85783C6A67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5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A54C7E-2578-8B44-0A74-D3966F8BD529}"/>
              </a:ext>
            </a:extLst>
          </p:cNvPr>
          <p:cNvSpPr/>
          <p:nvPr/>
        </p:nvSpPr>
        <p:spPr bwMode="auto">
          <a:xfrm>
            <a:off x="1633518" y="3495262"/>
            <a:ext cx="3526378" cy="1013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774796-304B-8884-F1BF-54C3E3E89B16}"/>
              </a:ext>
            </a:extLst>
          </p:cNvPr>
          <p:cNvSpPr/>
          <p:nvPr/>
        </p:nvSpPr>
        <p:spPr bwMode="auto">
          <a:xfrm>
            <a:off x="5447928" y="3483966"/>
            <a:ext cx="3096344" cy="80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8B15C8-F000-57F5-4F64-05B3B590DA87}"/>
              </a:ext>
            </a:extLst>
          </p:cNvPr>
          <p:cNvSpPr/>
          <p:nvPr/>
        </p:nvSpPr>
        <p:spPr bwMode="auto">
          <a:xfrm>
            <a:off x="1487488" y="4725144"/>
            <a:ext cx="7920880" cy="765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29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48756-0B0E-1688-E124-FA9AD22A4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7156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B5FD6-653E-10F9-F524-2569B2AE0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A0B539-453E-2321-5CD3-3B35382FBA4E}"/>
              </a:ext>
            </a:extLst>
          </p:cNvPr>
          <p:cNvSpPr/>
          <p:nvPr/>
        </p:nvSpPr>
        <p:spPr bwMode="auto">
          <a:xfrm>
            <a:off x="681904" y="1277429"/>
            <a:ext cx="2605784" cy="84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B95A982-A35F-31A0-3BC0-839A86AA7DA3}"/>
              </a:ext>
            </a:extLst>
          </p:cNvPr>
          <p:cNvSpPr/>
          <p:nvPr/>
        </p:nvSpPr>
        <p:spPr bwMode="auto">
          <a:xfrm>
            <a:off x="681904" y="2492896"/>
            <a:ext cx="2677792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7D6A32A-43D0-CFEB-F46F-AFDAB56811CF}"/>
              </a:ext>
            </a:extLst>
          </p:cNvPr>
          <p:cNvSpPr/>
          <p:nvPr/>
        </p:nvSpPr>
        <p:spPr bwMode="auto">
          <a:xfrm>
            <a:off x="681904" y="3939006"/>
            <a:ext cx="7038095" cy="889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83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90C9A-8371-3EF6-F86B-DB35DBEB1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9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294D8-6C56-B505-B0D1-4FE993C7EE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048408" cy="442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56672F-9E7B-CFDF-BBF5-6BAEAF4B64FA}"/>
              </a:ext>
            </a:extLst>
          </p:cNvPr>
          <p:cNvSpPr/>
          <p:nvPr/>
        </p:nvSpPr>
        <p:spPr bwMode="auto">
          <a:xfrm>
            <a:off x="6647205" y="788547"/>
            <a:ext cx="314285" cy="38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586A7D-CE1C-1125-D983-D3669AB02C9E}"/>
              </a:ext>
            </a:extLst>
          </p:cNvPr>
          <p:cNvSpPr/>
          <p:nvPr/>
        </p:nvSpPr>
        <p:spPr bwMode="auto">
          <a:xfrm>
            <a:off x="6637105" y="1265612"/>
            <a:ext cx="314284" cy="37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7D28A3-D41A-0AE0-0DE3-03036D217377}"/>
              </a:ext>
            </a:extLst>
          </p:cNvPr>
          <p:cNvSpPr/>
          <p:nvPr/>
        </p:nvSpPr>
        <p:spPr bwMode="auto">
          <a:xfrm>
            <a:off x="5447928" y="2060848"/>
            <a:ext cx="266666" cy="38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FEF6CB-C9A6-7643-C146-1F328ED7593C}"/>
              </a:ext>
            </a:extLst>
          </p:cNvPr>
          <p:cNvSpPr/>
          <p:nvPr/>
        </p:nvSpPr>
        <p:spPr bwMode="auto">
          <a:xfrm>
            <a:off x="5424118" y="2576651"/>
            <a:ext cx="314285" cy="38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13AC09-1A05-0397-377A-CF9C42C62411}"/>
              </a:ext>
            </a:extLst>
          </p:cNvPr>
          <p:cNvSpPr/>
          <p:nvPr/>
        </p:nvSpPr>
        <p:spPr bwMode="auto">
          <a:xfrm>
            <a:off x="2050367" y="4127906"/>
            <a:ext cx="314285" cy="38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FB299A-2D4D-93AF-1D9F-6139DE19E357}"/>
              </a:ext>
            </a:extLst>
          </p:cNvPr>
          <p:cNvSpPr/>
          <p:nvPr/>
        </p:nvSpPr>
        <p:spPr bwMode="auto">
          <a:xfrm>
            <a:off x="4079776" y="4137436"/>
            <a:ext cx="276190" cy="37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C4A9C2-AE14-D21E-1A93-F5990E726DB3}"/>
              </a:ext>
            </a:extLst>
          </p:cNvPr>
          <p:cNvSpPr/>
          <p:nvPr/>
        </p:nvSpPr>
        <p:spPr bwMode="auto">
          <a:xfrm>
            <a:off x="6130476" y="4127906"/>
            <a:ext cx="266666" cy="37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33B160-826D-8286-54CC-8A394CD1AEAE}"/>
              </a:ext>
            </a:extLst>
          </p:cNvPr>
          <p:cNvSpPr/>
          <p:nvPr/>
        </p:nvSpPr>
        <p:spPr bwMode="auto">
          <a:xfrm>
            <a:off x="2062585" y="4616540"/>
            <a:ext cx="304761" cy="37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6CDE6D-D681-98F7-FBE8-06604FFBEC52}"/>
              </a:ext>
            </a:extLst>
          </p:cNvPr>
          <p:cNvSpPr/>
          <p:nvPr/>
        </p:nvSpPr>
        <p:spPr bwMode="auto">
          <a:xfrm>
            <a:off x="4079776" y="4605172"/>
            <a:ext cx="314285" cy="38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0876D2-00C4-FF1E-CF29-CFA8BE07CFDF}"/>
              </a:ext>
            </a:extLst>
          </p:cNvPr>
          <p:cNvSpPr/>
          <p:nvPr/>
        </p:nvSpPr>
        <p:spPr bwMode="auto">
          <a:xfrm>
            <a:off x="6130476" y="4616540"/>
            <a:ext cx="314285" cy="37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8B590C9A-8371-3EF6-F86B-DB35DBEB1E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70" t="61408" r="17365" b="4838"/>
          <a:stretch/>
        </p:blipFill>
        <p:spPr>
          <a:xfrm>
            <a:off x="3281986" y="5233162"/>
            <a:ext cx="3924436" cy="1535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478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258C8-EF2A-FF6F-7CFA-87437568B2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2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B7128B-55FA-D9A8-9ADB-42C9687D4D1C}"/>
              </a:ext>
            </a:extLst>
          </p:cNvPr>
          <p:cNvSpPr/>
          <p:nvPr/>
        </p:nvSpPr>
        <p:spPr bwMode="auto">
          <a:xfrm>
            <a:off x="3878070" y="5616000"/>
            <a:ext cx="296912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82F17D-37B3-7F9F-7941-84033D777BCA}"/>
              </a:ext>
            </a:extLst>
          </p:cNvPr>
          <p:cNvSpPr/>
          <p:nvPr/>
        </p:nvSpPr>
        <p:spPr bwMode="auto">
          <a:xfrm>
            <a:off x="8592682" y="5616000"/>
            <a:ext cx="296912" cy="3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712AD6-99A3-9861-2689-06BBAE5BC2F8}"/>
              </a:ext>
            </a:extLst>
          </p:cNvPr>
          <p:cNvSpPr/>
          <p:nvPr/>
        </p:nvSpPr>
        <p:spPr bwMode="auto">
          <a:xfrm>
            <a:off x="3788096" y="6183000"/>
            <a:ext cx="51284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33287D-88D0-2EE6-7D1D-BA9C4090F8F4}"/>
              </a:ext>
            </a:extLst>
          </p:cNvPr>
          <p:cNvSpPr/>
          <p:nvPr/>
        </p:nvSpPr>
        <p:spPr bwMode="auto">
          <a:xfrm>
            <a:off x="8592682" y="6183000"/>
            <a:ext cx="287915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06438"/>
            <a:ext cx="3816424" cy="22618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2910938"/>
            <a:ext cx="3726744" cy="225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52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7D158-4393-FC5E-91B3-CA19644B0C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13CF44-64C0-106C-8FBD-BE331DDB2314}"/>
              </a:ext>
            </a:extLst>
          </p:cNvPr>
          <p:cNvSpPr/>
          <p:nvPr/>
        </p:nvSpPr>
        <p:spPr bwMode="auto">
          <a:xfrm>
            <a:off x="6815238" y="1248383"/>
            <a:ext cx="1095238" cy="486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FA53C0-2092-2645-188D-AF5672841A9B}"/>
              </a:ext>
            </a:extLst>
          </p:cNvPr>
          <p:cNvSpPr/>
          <p:nvPr/>
        </p:nvSpPr>
        <p:spPr bwMode="auto">
          <a:xfrm>
            <a:off x="4815238" y="2163307"/>
            <a:ext cx="1152380" cy="4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5C83A8-A993-9DEE-45D3-B8A38CDDBDD4}"/>
              </a:ext>
            </a:extLst>
          </p:cNvPr>
          <p:cNvSpPr/>
          <p:nvPr/>
        </p:nvSpPr>
        <p:spPr bwMode="auto">
          <a:xfrm>
            <a:off x="6481904" y="3087761"/>
            <a:ext cx="1085714" cy="486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10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6FC02-5742-AA0E-356E-2946E1251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BC521-42E9-F0E1-C7DF-87A068D2453E}"/>
              </a:ext>
            </a:extLst>
          </p:cNvPr>
          <p:cNvSpPr/>
          <p:nvPr/>
        </p:nvSpPr>
        <p:spPr bwMode="auto">
          <a:xfrm>
            <a:off x="3647729" y="2251062"/>
            <a:ext cx="648072" cy="973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BB8052-0C8E-3D52-C934-1615E73BB4C4}"/>
              </a:ext>
            </a:extLst>
          </p:cNvPr>
          <p:cNvSpPr/>
          <p:nvPr/>
        </p:nvSpPr>
        <p:spPr bwMode="auto">
          <a:xfrm>
            <a:off x="7032104" y="2251062"/>
            <a:ext cx="792087" cy="973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5A3430-991F-091E-D611-FE30CF5BD0E9}"/>
              </a:ext>
            </a:extLst>
          </p:cNvPr>
          <p:cNvSpPr/>
          <p:nvPr/>
        </p:nvSpPr>
        <p:spPr bwMode="auto">
          <a:xfrm>
            <a:off x="10416480" y="2251062"/>
            <a:ext cx="522565" cy="973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6465E9-98A0-71AE-A13C-C68D67BF93C4}"/>
              </a:ext>
            </a:extLst>
          </p:cNvPr>
          <p:cNvSpPr/>
          <p:nvPr/>
        </p:nvSpPr>
        <p:spPr bwMode="auto">
          <a:xfrm>
            <a:off x="3791745" y="3778301"/>
            <a:ext cx="490158" cy="983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222E69-D7A1-F405-B28F-637D4D6DF392}"/>
              </a:ext>
            </a:extLst>
          </p:cNvPr>
          <p:cNvSpPr/>
          <p:nvPr/>
        </p:nvSpPr>
        <p:spPr bwMode="auto">
          <a:xfrm>
            <a:off x="7104112" y="3778301"/>
            <a:ext cx="576064" cy="983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095955E-E398-508B-336E-87FEDB3FEA7A}"/>
              </a:ext>
            </a:extLst>
          </p:cNvPr>
          <p:cNvSpPr/>
          <p:nvPr/>
        </p:nvSpPr>
        <p:spPr bwMode="auto">
          <a:xfrm>
            <a:off x="10502384" y="3778301"/>
            <a:ext cx="562167" cy="983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3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22DD8-A8B0-FE60-78CE-23E1479F0E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1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E3FBE-F3DA-E158-9035-15FBCDA37292}"/>
              </a:ext>
            </a:extLst>
          </p:cNvPr>
          <p:cNvSpPr/>
          <p:nvPr/>
        </p:nvSpPr>
        <p:spPr bwMode="auto">
          <a:xfrm>
            <a:off x="9964833" y="3889524"/>
            <a:ext cx="430863" cy="365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91335A-3947-6D25-5AD0-E6180449B5D3}"/>
              </a:ext>
            </a:extLst>
          </p:cNvPr>
          <p:cNvSpPr/>
          <p:nvPr/>
        </p:nvSpPr>
        <p:spPr bwMode="auto">
          <a:xfrm>
            <a:off x="2351584" y="5445224"/>
            <a:ext cx="4320479" cy="967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6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1C176-9937-DD31-A33E-80B64DE3FA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6F5920-4C03-444F-2523-0B8E74044C7E}"/>
              </a:ext>
            </a:extLst>
          </p:cNvPr>
          <p:cNvSpPr/>
          <p:nvPr/>
        </p:nvSpPr>
        <p:spPr bwMode="auto">
          <a:xfrm>
            <a:off x="9005714" y="1783184"/>
            <a:ext cx="428571" cy="362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C7CE5E-F9E5-A1C5-178A-4D2B7A04C40E}"/>
              </a:ext>
            </a:extLst>
          </p:cNvPr>
          <p:cNvSpPr/>
          <p:nvPr/>
        </p:nvSpPr>
        <p:spPr bwMode="auto">
          <a:xfrm>
            <a:off x="1271464" y="3284984"/>
            <a:ext cx="5112568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4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FA855-ED52-EAD7-9020-57A4C4F4C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B2F9B4-339C-9DB4-364B-6D4EB5327A8B}"/>
              </a:ext>
            </a:extLst>
          </p:cNvPr>
          <p:cNvSpPr/>
          <p:nvPr/>
        </p:nvSpPr>
        <p:spPr bwMode="auto">
          <a:xfrm>
            <a:off x="2386666" y="3687075"/>
            <a:ext cx="2752380" cy="857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08699A-7864-750E-F937-955B2921596E}"/>
              </a:ext>
            </a:extLst>
          </p:cNvPr>
          <p:cNvSpPr/>
          <p:nvPr/>
        </p:nvSpPr>
        <p:spPr bwMode="auto">
          <a:xfrm>
            <a:off x="2377142" y="4982690"/>
            <a:ext cx="3862874" cy="4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</Words>
  <Application>Microsoft Office PowerPoint</Application>
  <PresentationFormat>宽屏</PresentationFormat>
  <Paragraphs>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2023-07-06T15:47:43Z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