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1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362" r:id="rId2"/>
    <p:sldId id="363" r:id="rId3"/>
    <p:sldId id="380" r:id="rId4"/>
    <p:sldId id="379" r:id="rId5"/>
    <p:sldId id="378" r:id="rId6"/>
    <p:sldId id="376" r:id="rId7"/>
    <p:sldId id="375" r:id="rId8"/>
    <p:sldId id="397" r:id="rId9"/>
    <p:sldId id="371" r:id="rId10"/>
    <p:sldId id="370" r:id="rId11"/>
    <p:sldId id="369" r:id="rId12"/>
    <p:sldId id="368" r:id="rId13"/>
    <p:sldId id="367" r:id="rId14"/>
    <p:sldId id="366" r:id="rId15"/>
    <p:sldId id="365" r:id="rId16"/>
    <p:sldId id="364" r:id="rId17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9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2" d="100"/>
          <a:sy n="112" d="100"/>
        </p:scale>
        <p:origin x="132" y="258"/>
      </p:cViewPr>
      <p:guideLst>
        <p:guide orient="horz" pos="2229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2023/7/4 Tuesday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image" Target="../media/image17.png"/><Relationship Id="rId4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5" Type="http://schemas.openxmlformats.org/officeDocument/2006/relationships/image" Target="../media/image18.png"/><Relationship Id="rId4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62.xml"/><Relationship Id="rId7" Type="http://schemas.openxmlformats.org/officeDocument/2006/relationships/image" Target="../media/image19.png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64.xml"/><Relationship Id="rId4" Type="http://schemas.openxmlformats.org/officeDocument/2006/relationships/tags" Target="../tags/tag6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5" Type="http://schemas.openxmlformats.org/officeDocument/2006/relationships/image" Target="../media/image21.png"/><Relationship Id="rId4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5" Type="http://schemas.openxmlformats.org/officeDocument/2006/relationships/image" Target="../media/image22.png"/><Relationship Id="rId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7" Type="http://schemas.openxmlformats.org/officeDocument/2006/relationships/image" Target="../media/image4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4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14.xml"/><Relationship Id="rId13" Type="http://schemas.openxmlformats.org/officeDocument/2006/relationships/notesSlide" Target="../notesSlides/notesSlide1.xml"/><Relationship Id="rId3" Type="http://schemas.openxmlformats.org/officeDocument/2006/relationships/tags" Target="../tags/tag9.xml"/><Relationship Id="rId7" Type="http://schemas.openxmlformats.org/officeDocument/2006/relationships/tags" Target="../tags/tag13.xml"/><Relationship Id="rId12" Type="http://schemas.openxmlformats.org/officeDocument/2006/relationships/slideLayout" Target="../slideLayouts/slideLayout1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11" Type="http://schemas.openxmlformats.org/officeDocument/2006/relationships/tags" Target="../tags/tag17.xml"/><Relationship Id="rId5" Type="http://schemas.openxmlformats.org/officeDocument/2006/relationships/tags" Target="../tags/tag11.xml"/><Relationship Id="rId10" Type="http://schemas.openxmlformats.org/officeDocument/2006/relationships/tags" Target="../tags/tag16.xml"/><Relationship Id="rId4" Type="http://schemas.openxmlformats.org/officeDocument/2006/relationships/tags" Target="../tags/tag10.xml"/><Relationship Id="rId9" Type="http://schemas.openxmlformats.org/officeDocument/2006/relationships/tags" Target="../tags/tag15.xml"/><Relationship Id="rId1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28.xml"/><Relationship Id="rId13" Type="http://schemas.openxmlformats.org/officeDocument/2006/relationships/tags" Target="../tags/tag33.xml"/><Relationship Id="rId3" Type="http://schemas.openxmlformats.org/officeDocument/2006/relationships/tags" Target="../tags/tag23.xml"/><Relationship Id="rId7" Type="http://schemas.openxmlformats.org/officeDocument/2006/relationships/tags" Target="../tags/tag27.xml"/><Relationship Id="rId12" Type="http://schemas.openxmlformats.org/officeDocument/2006/relationships/tags" Target="../tags/tag32.xml"/><Relationship Id="rId17" Type="http://schemas.openxmlformats.org/officeDocument/2006/relationships/image" Target="../media/image11.png"/><Relationship Id="rId2" Type="http://schemas.openxmlformats.org/officeDocument/2006/relationships/tags" Target="../tags/tag22.xml"/><Relationship Id="rId16" Type="http://schemas.openxmlformats.org/officeDocument/2006/relationships/image" Target="../media/image10.png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11" Type="http://schemas.openxmlformats.org/officeDocument/2006/relationships/tags" Target="../tags/tag31.xml"/><Relationship Id="rId5" Type="http://schemas.openxmlformats.org/officeDocument/2006/relationships/tags" Target="../tags/tag25.xml"/><Relationship Id="rId15" Type="http://schemas.openxmlformats.org/officeDocument/2006/relationships/slideLayout" Target="../slideLayouts/slideLayout1.xml"/><Relationship Id="rId10" Type="http://schemas.openxmlformats.org/officeDocument/2006/relationships/tags" Target="../tags/tag30.xml"/><Relationship Id="rId4" Type="http://schemas.openxmlformats.org/officeDocument/2006/relationships/tags" Target="../tags/tag24.xml"/><Relationship Id="rId9" Type="http://schemas.openxmlformats.org/officeDocument/2006/relationships/tags" Target="../tags/tag29.xml"/><Relationship Id="rId14" Type="http://schemas.openxmlformats.org/officeDocument/2006/relationships/tags" Target="../tags/tag3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42.xml"/><Relationship Id="rId13" Type="http://schemas.openxmlformats.org/officeDocument/2006/relationships/tags" Target="../tags/tag47.xml"/><Relationship Id="rId18" Type="http://schemas.openxmlformats.org/officeDocument/2006/relationships/tags" Target="../tags/tag52.xml"/><Relationship Id="rId3" Type="http://schemas.openxmlformats.org/officeDocument/2006/relationships/tags" Target="../tags/tag37.xml"/><Relationship Id="rId21" Type="http://schemas.openxmlformats.org/officeDocument/2006/relationships/image" Target="../media/image13.png"/><Relationship Id="rId7" Type="http://schemas.openxmlformats.org/officeDocument/2006/relationships/tags" Target="../tags/tag41.xml"/><Relationship Id="rId12" Type="http://schemas.openxmlformats.org/officeDocument/2006/relationships/tags" Target="../tags/tag46.xml"/><Relationship Id="rId17" Type="http://schemas.openxmlformats.org/officeDocument/2006/relationships/tags" Target="../tags/tag51.xml"/><Relationship Id="rId2" Type="http://schemas.openxmlformats.org/officeDocument/2006/relationships/tags" Target="../tags/tag36.xml"/><Relationship Id="rId16" Type="http://schemas.openxmlformats.org/officeDocument/2006/relationships/tags" Target="../tags/tag50.xml"/><Relationship Id="rId20" Type="http://schemas.openxmlformats.org/officeDocument/2006/relationships/image" Target="../media/image12.png"/><Relationship Id="rId1" Type="http://schemas.openxmlformats.org/officeDocument/2006/relationships/tags" Target="../tags/tag35.xml"/><Relationship Id="rId6" Type="http://schemas.openxmlformats.org/officeDocument/2006/relationships/tags" Target="../tags/tag40.xml"/><Relationship Id="rId11" Type="http://schemas.openxmlformats.org/officeDocument/2006/relationships/tags" Target="../tags/tag45.xml"/><Relationship Id="rId5" Type="http://schemas.openxmlformats.org/officeDocument/2006/relationships/tags" Target="../tags/tag39.xml"/><Relationship Id="rId15" Type="http://schemas.openxmlformats.org/officeDocument/2006/relationships/tags" Target="../tags/tag49.xml"/><Relationship Id="rId10" Type="http://schemas.openxmlformats.org/officeDocument/2006/relationships/tags" Target="../tags/tag44.xml"/><Relationship Id="rId19" Type="http://schemas.openxmlformats.org/officeDocument/2006/relationships/slideLayout" Target="../slideLayouts/slideLayout1.xml"/><Relationship Id="rId4" Type="http://schemas.openxmlformats.org/officeDocument/2006/relationships/tags" Target="../tags/tag38.xml"/><Relationship Id="rId9" Type="http://schemas.openxmlformats.org/officeDocument/2006/relationships/tags" Target="../tags/tag43.xml"/><Relationship Id="rId14" Type="http://schemas.openxmlformats.org/officeDocument/2006/relationships/tags" Target="../tags/tag4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2586037"/>
            <a:ext cx="10734675" cy="1685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12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72565" y="2453005"/>
            <a:ext cx="9622790" cy="439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1308735" y="3140710"/>
            <a:ext cx="9622790" cy="439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2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4415" y="3041015"/>
            <a:ext cx="9709150" cy="448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838835" y="3716655"/>
            <a:ext cx="9709150" cy="593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2"/>
            </p:custDataLst>
          </p:nvPr>
        </p:nvSpPr>
        <p:spPr bwMode="auto">
          <a:xfrm>
            <a:off x="1034415" y="4309744"/>
            <a:ext cx="9709150" cy="432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3"/>
            </p:custDataLst>
          </p:nvPr>
        </p:nvSpPr>
        <p:spPr bwMode="auto">
          <a:xfrm>
            <a:off x="1055370" y="4742180"/>
            <a:ext cx="9709150" cy="593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1" grpId="0" bldLvl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45" y="1052645"/>
            <a:ext cx="10800000" cy="38486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67080" y="1772920"/>
            <a:ext cx="9640570" cy="716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551180" y="2616835"/>
            <a:ext cx="2624455" cy="1002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2"/>
            </p:custDataLst>
          </p:nvPr>
        </p:nvSpPr>
        <p:spPr bwMode="auto">
          <a:xfrm>
            <a:off x="911225" y="3644900"/>
            <a:ext cx="9640570" cy="716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3"/>
            </p:custDataLst>
          </p:nvPr>
        </p:nvSpPr>
        <p:spPr bwMode="auto">
          <a:xfrm>
            <a:off x="911225" y="4361815"/>
            <a:ext cx="9640570" cy="716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2" grpId="0" bldLvl="0" animBg="1"/>
      <p:bldP spid="1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7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2980" y="2853055"/>
            <a:ext cx="9654540" cy="539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982980" y="3519805"/>
            <a:ext cx="9654540" cy="346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2"/>
            </p:custDataLst>
          </p:nvPr>
        </p:nvSpPr>
        <p:spPr bwMode="auto">
          <a:xfrm>
            <a:off x="982980" y="4004945"/>
            <a:ext cx="9654540" cy="504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3"/>
            </p:custDataLst>
          </p:nvPr>
        </p:nvSpPr>
        <p:spPr bwMode="auto">
          <a:xfrm>
            <a:off x="911225" y="4509135"/>
            <a:ext cx="9654540" cy="588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4"/>
            </p:custDataLst>
          </p:nvPr>
        </p:nvSpPr>
        <p:spPr bwMode="auto">
          <a:xfrm>
            <a:off x="838835" y="5213985"/>
            <a:ext cx="10262235" cy="3032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auto">
          <a:xfrm>
            <a:off x="838834" y="5672815"/>
            <a:ext cx="10262235" cy="3032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6" grpId="0" bldLvl="0" animBg="1"/>
      <p:bldP spid="17" grpId="0" bldLvl="0" animBg="1"/>
      <p:bldP spid="18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2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00735" y="1932305"/>
            <a:ext cx="1622857" cy="454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43940" y="3933190"/>
            <a:ext cx="10091420" cy="386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53333" y="2756426"/>
            <a:ext cx="9199999" cy="238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43809" y="3147663"/>
            <a:ext cx="9209523" cy="238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43809" y="3538901"/>
            <a:ext cx="9209523" cy="2481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95194" y="2348989"/>
            <a:ext cx="9209523" cy="2481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34415" y="4229735"/>
            <a:ext cx="10486390" cy="339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567608" y="1880644"/>
            <a:ext cx="1622857" cy="454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animBg="1"/>
      <p:bldP spid="8" grpId="0" animBg="1"/>
      <p:bldP spid="9" grpId="0" animBg="1"/>
      <p:bldP spid="10" grpId="0" bldLvl="0" animBg="1"/>
      <p:bldP spid="11" grpId="0" bldLvl="0" animBg="1"/>
      <p:bldP spid="1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50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2980" y="2686050"/>
            <a:ext cx="9732010" cy="538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1254125" y="3351530"/>
            <a:ext cx="9732010" cy="538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2"/>
            </p:custDataLst>
          </p:nvPr>
        </p:nvSpPr>
        <p:spPr bwMode="auto">
          <a:xfrm>
            <a:off x="1381125" y="4017010"/>
            <a:ext cx="9732010" cy="538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3"/>
            </p:custDataLst>
          </p:nvPr>
        </p:nvSpPr>
        <p:spPr bwMode="auto">
          <a:xfrm>
            <a:off x="1271270" y="4647565"/>
            <a:ext cx="9732010" cy="446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6" grpId="0" bldLvl="0" animBg="1"/>
      <p:bldP spid="1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7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43585" y="1878965"/>
            <a:ext cx="9538335" cy="461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1127125" y="2493010"/>
            <a:ext cx="9538335" cy="513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2"/>
            </p:custDataLst>
          </p:nvPr>
        </p:nvSpPr>
        <p:spPr bwMode="auto">
          <a:xfrm>
            <a:off x="911225" y="3159760"/>
            <a:ext cx="9538335" cy="513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3"/>
            </p:custDataLst>
          </p:nvPr>
        </p:nvSpPr>
        <p:spPr bwMode="auto">
          <a:xfrm>
            <a:off x="982980" y="3740150"/>
            <a:ext cx="9538335" cy="513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6" grpId="0" bldLvl="0" animBg="1"/>
      <p:bldP spid="1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2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89910" y="1700530"/>
            <a:ext cx="492125" cy="582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491355" y="1655445"/>
            <a:ext cx="522605" cy="513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206155" y="1988738"/>
            <a:ext cx="476190" cy="2191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463790" y="1700530"/>
            <a:ext cx="903605" cy="438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999105" y="2348865"/>
            <a:ext cx="582930" cy="598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4367530" y="2283460"/>
            <a:ext cx="582930" cy="598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2"/>
            </p:custDataLst>
          </p:nvPr>
        </p:nvSpPr>
        <p:spPr bwMode="auto">
          <a:xfrm>
            <a:off x="6311900" y="3068955"/>
            <a:ext cx="582930" cy="598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3"/>
            </p:custDataLst>
          </p:nvPr>
        </p:nvSpPr>
        <p:spPr bwMode="auto">
          <a:xfrm>
            <a:off x="10632440" y="3068955"/>
            <a:ext cx="582930" cy="598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4"/>
            </p:custDataLst>
          </p:nvPr>
        </p:nvSpPr>
        <p:spPr bwMode="auto">
          <a:xfrm>
            <a:off x="1847215" y="4580890"/>
            <a:ext cx="582930" cy="598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5"/>
            </p:custDataLst>
          </p:nvPr>
        </p:nvSpPr>
        <p:spPr bwMode="auto">
          <a:xfrm>
            <a:off x="5951855" y="4598035"/>
            <a:ext cx="730885" cy="598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10" grpId="0" bldLvl="0" animBg="1"/>
      <p:bldP spid="2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944110" y="981075"/>
            <a:ext cx="535940" cy="468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 flipV="1">
            <a:off x="2135505" y="1663065"/>
            <a:ext cx="535940" cy="700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2"/>
            </p:custDataLst>
          </p:nvPr>
        </p:nvSpPr>
        <p:spPr bwMode="auto">
          <a:xfrm flipV="1">
            <a:off x="5015865" y="1700530"/>
            <a:ext cx="535940" cy="700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3"/>
            </p:custDataLst>
          </p:nvPr>
        </p:nvSpPr>
        <p:spPr bwMode="auto">
          <a:xfrm flipV="1">
            <a:off x="8616315" y="1628775"/>
            <a:ext cx="535940" cy="700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1847215" y="3140710"/>
            <a:ext cx="351155" cy="313690"/>
          </a:xfrm>
          <a:prstGeom prst="ellipse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>
            <p:custDataLst>
              <p:tags r:id="rId4"/>
            </p:custDataLst>
          </p:nvPr>
        </p:nvSpPr>
        <p:spPr>
          <a:xfrm>
            <a:off x="4367530" y="3140710"/>
            <a:ext cx="371475" cy="330200"/>
          </a:xfrm>
          <a:prstGeom prst="ellipse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>
            <p:custDataLst>
              <p:tags r:id="rId5"/>
            </p:custDataLst>
          </p:nvPr>
        </p:nvSpPr>
        <p:spPr>
          <a:xfrm>
            <a:off x="6908165" y="3141345"/>
            <a:ext cx="370205" cy="388620"/>
          </a:xfrm>
          <a:prstGeom prst="ellipse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>
            <p:custDataLst>
              <p:tags r:id="rId6"/>
            </p:custDataLst>
          </p:nvPr>
        </p:nvSpPr>
        <p:spPr>
          <a:xfrm>
            <a:off x="9336405" y="3141345"/>
            <a:ext cx="370205" cy="388620"/>
          </a:xfrm>
          <a:prstGeom prst="ellipse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7"/>
            </p:custDataLst>
          </p:nvPr>
        </p:nvSpPr>
        <p:spPr bwMode="auto">
          <a:xfrm flipV="1">
            <a:off x="9048115" y="3644900"/>
            <a:ext cx="535940" cy="577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8"/>
            </p:custDataLst>
          </p:nvPr>
        </p:nvSpPr>
        <p:spPr bwMode="auto">
          <a:xfrm flipV="1">
            <a:off x="1343660" y="4077335"/>
            <a:ext cx="535940" cy="513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9"/>
            </p:custDataLst>
          </p:nvPr>
        </p:nvSpPr>
        <p:spPr bwMode="auto">
          <a:xfrm flipV="1">
            <a:off x="6311900" y="4436745"/>
            <a:ext cx="1072515" cy="513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10"/>
            </p:custDataLst>
          </p:nvPr>
        </p:nvSpPr>
        <p:spPr bwMode="auto">
          <a:xfrm flipV="1">
            <a:off x="9336405" y="4364990"/>
            <a:ext cx="1072515" cy="513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11"/>
            </p:custDataLst>
          </p:nvPr>
        </p:nvSpPr>
        <p:spPr bwMode="auto">
          <a:xfrm flipV="1">
            <a:off x="9152255" y="5085080"/>
            <a:ext cx="471170" cy="513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5" grpId="0" bldLvl="0" animBg="1"/>
      <p:bldP spid="16" grpId="0" bldLvl="0" animBg="1"/>
      <p:bldP spid="18" grpId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4" grpId="0" bldLvl="0" animBg="1"/>
      <p:bldP spid="24" grpId="1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08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81970" y="1496695"/>
            <a:ext cx="401955" cy="400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681970" y="1925955"/>
            <a:ext cx="401955" cy="400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662920" y="2508250"/>
            <a:ext cx="415925" cy="415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662920" y="3090545"/>
            <a:ext cx="415925" cy="415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681970" y="3682365"/>
            <a:ext cx="401955" cy="400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354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74060" y="2300605"/>
            <a:ext cx="664845" cy="356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212915"/>
            <a:ext cx="10800000" cy="25698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auto">
          <a:xfrm>
            <a:off x="8616315" y="3501390"/>
            <a:ext cx="664845" cy="356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5375910" y="4941570"/>
            <a:ext cx="664845" cy="356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052830"/>
            <a:ext cx="11917045" cy="3115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167755" y="980440"/>
            <a:ext cx="589280" cy="713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87170" y="2996565"/>
            <a:ext cx="468630" cy="583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980890"/>
            <a:ext cx="10800000" cy="2356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/>
        </p:nvSpPr>
        <p:spPr bwMode="auto">
          <a:xfrm>
            <a:off x="2424430" y="1917065"/>
            <a:ext cx="576580" cy="695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3788860"/>
            <a:ext cx="10800000" cy="26313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/>
          <p:cNvSpPr/>
          <p:nvPr>
            <p:custDataLst>
              <p:tags r:id="rId2"/>
            </p:custDataLst>
          </p:nvPr>
        </p:nvSpPr>
        <p:spPr bwMode="auto">
          <a:xfrm>
            <a:off x="4847590" y="1899920"/>
            <a:ext cx="576580" cy="695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3"/>
            </p:custDataLst>
          </p:nvPr>
        </p:nvSpPr>
        <p:spPr bwMode="auto">
          <a:xfrm>
            <a:off x="7068820" y="1988820"/>
            <a:ext cx="612140" cy="695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4"/>
            </p:custDataLst>
          </p:nvPr>
        </p:nvSpPr>
        <p:spPr bwMode="auto">
          <a:xfrm>
            <a:off x="9625330" y="1917065"/>
            <a:ext cx="576580" cy="695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5"/>
            </p:custDataLst>
          </p:nvPr>
        </p:nvSpPr>
        <p:spPr bwMode="auto">
          <a:xfrm>
            <a:off x="2423795" y="2780665"/>
            <a:ext cx="576580" cy="695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6"/>
            </p:custDataLst>
          </p:nvPr>
        </p:nvSpPr>
        <p:spPr bwMode="auto">
          <a:xfrm>
            <a:off x="4728210" y="2708910"/>
            <a:ext cx="576580" cy="695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7"/>
            </p:custDataLst>
          </p:nvPr>
        </p:nvSpPr>
        <p:spPr bwMode="auto">
          <a:xfrm>
            <a:off x="7176135" y="2642235"/>
            <a:ext cx="576580" cy="695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8"/>
            </p:custDataLst>
          </p:nvPr>
        </p:nvSpPr>
        <p:spPr bwMode="auto">
          <a:xfrm>
            <a:off x="10344785" y="2708910"/>
            <a:ext cx="576580" cy="695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9"/>
            </p:custDataLst>
          </p:nvPr>
        </p:nvSpPr>
        <p:spPr bwMode="auto">
          <a:xfrm>
            <a:off x="1487805" y="5013325"/>
            <a:ext cx="1743075" cy="695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10"/>
            </p:custDataLst>
          </p:nvPr>
        </p:nvSpPr>
        <p:spPr bwMode="auto">
          <a:xfrm>
            <a:off x="1703705" y="5805170"/>
            <a:ext cx="1743075" cy="695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11"/>
            </p:custDataLst>
          </p:nvPr>
        </p:nvSpPr>
        <p:spPr bwMode="auto">
          <a:xfrm>
            <a:off x="4872355" y="5109845"/>
            <a:ext cx="1743075" cy="695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12"/>
            </p:custDataLst>
          </p:nvPr>
        </p:nvSpPr>
        <p:spPr bwMode="auto">
          <a:xfrm>
            <a:off x="5016500" y="5805170"/>
            <a:ext cx="1743075" cy="695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13"/>
            </p:custDataLst>
          </p:nvPr>
        </p:nvSpPr>
        <p:spPr bwMode="auto">
          <a:xfrm>
            <a:off x="8458835" y="5109845"/>
            <a:ext cx="1743075" cy="695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14"/>
            </p:custDataLst>
          </p:nvPr>
        </p:nvSpPr>
        <p:spPr bwMode="auto">
          <a:xfrm>
            <a:off x="8458835" y="5805805"/>
            <a:ext cx="1743075" cy="695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977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auto">
          <a:xfrm>
            <a:off x="1062990" y="2277745"/>
            <a:ext cx="847725" cy="395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3"/>
            </p:custDataLst>
          </p:nvPr>
        </p:nvSpPr>
        <p:spPr bwMode="auto">
          <a:xfrm>
            <a:off x="1046480" y="2620010"/>
            <a:ext cx="847725" cy="395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3071495" y="2224405"/>
            <a:ext cx="1060450" cy="395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3215640" y="2714625"/>
            <a:ext cx="1060450" cy="655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auto">
          <a:xfrm>
            <a:off x="5309235" y="2276475"/>
            <a:ext cx="1060450" cy="395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auto">
          <a:xfrm>
            <a:off x="5375910" y="2712085"/>
            <a:ext cx="1060450" cy="605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8"/>
            </p:custDataLst>
          </p:nvPr>
        </p:nvSpPr>
        <p:spPr bwMode="auto">
          <a:xfrm>
            <a:off x="7752080" y="2060575"/>
            <a:ext cx="1060450" cy="395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9"/>
            </p:custDataLst>
          </p:nvPr>
        </p:nvSpPr>
        <p:spPr bwMode="auto">
          <a:xfrm>
            <a:off x="7752080" y="2583180"/>
            <a:ext cx="1060450" cy="617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3428815"/>
            <a:ext cx="10800000" cy="3155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>
            <p:custDataLst>
              <p:tags r:id="rId11"/>
            </p:custDataLst>
          </p:nvPr>
        </p:nvSpPr>
        <p:spPr bwMode="auto">
          <a:xfrm>
            <a:off x="833755" y="4940935"/>
            <a:ext cx="2024380" cy="867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12"/>
            </p:custDataLst>
          </p:nvPr>
        </p:nvSpPr>
        <p:spPr bwMode="auto">
          <a:xfrm>
            <a:off x="695325" y="6021070"/>
            <a:ext cx="2024380" cy="581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13"/>
            </p:custDataLst>
          </p:nvPr>
        </p:nvSpPr>
        <p:spPr bwMode="auto">
          <a:xfrm>
            <a:off x="3431540" y="4869180"/>
            <a:ext cx="2088515" cy="1089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14"/>
            </p:custDataLst>
          </p:nvPr>
        </p:nvSpPr>
        <p:spPr bwMode="auto">
          <a:xfrm>
            <a:off x="3215640" y="6021070"/>
            <a:ext cx="2024380" cy="581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15"/>
            </p:custDataLst>
          </p:nvPr>
        </p:nvSpPr>
        <p:spPr bwMode="auto">
          <a:xfrm>
            <a:off x="5735955" y="4869180"/>
            <a:ext cx="2088515" cy="1089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16"/>
            </p:custDataLst>
          </p:nvPr>
        </p:nvSpPr>
        <p:spPr bwMode="auto">
          <a:xfrm>
            <a:off x="5735955" y="6165215"/>
            <a:ext cx="2024380" cy="581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17"/>
            </p:custDataLst>
          </p:nvPr>
        </p:nvSpPr>
        <p:spPr bwMode="auto">
          <a:xfrm>
            <a:off x="8658225" y="4725144"/>
            <a:ext cx="2334260" cy="11613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18"/>
            </p:custDataLst>
          </p:nvPr>
        </p:nvSpPr>
        <p:spPr bwMode="auto">
          <a:xfrm>
            <a:off x="7887335" y="6003290"/>
            <a:ext cx="2024380" cy="581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5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7" y="3068960"/>
            <a:ext cx="5760640" cy="30676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TcyZjVlZTRjOTFjOTFmNWEwZjIwZWIyMjI2NTdjMzY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2015-09-16T06:52:00Z</dcterms:created>
  <dcterms:modified xsi:type="dcterms:W3CDTF">2023-07-04T08:48:35Z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