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61" d="100"/>
          <a:sy n="61" d="100"/>
        </p:scale>
        <p:origin x="90" y="30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6450" y="3138487"/>
            <a:ext cx="803910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CDC175-596E-9590-CB18-DF9B7E4269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8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27F3EC-BDE2-F4A1-9975-36A30C4C3A94}"/>
              </a:ext>
            </a:extLst>
          </p:cNvPr>
          <p:cNvSpPr/>
          <p:nvPr/>
        </p:nvSpPr>
        <p:spPr bwMode="auto">
          <a:xfrm>
            <a:off x="1424338" y="3228564"/>
            <a:ext cx="1977566" cy="304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21F9E96-4A29-422C-7625-291F7B06B883}"/>
              </a:ext>
            </a:extLst>
          </p:cNvPr>
          <p:cNvSpPr/>
          <p:nvPr/>
        </p:nvSpPr>
        <p:spPr bwMode="auto">
          <a:xfrm>
            <a:off x="1343473" y="3838447"/>
            <a:ext cx="5092506" cy="304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6B1C836-3F91-E65D-C225-61FE1F9DE16F}"/>
              </a:ext>
            </a:extLst>
          </p:cNvPr>
          <p:cNvSpPr/>
          <p:nvPr/>
        </p:nvSpPr>
        <p:spPr bwMode="auto">
          <a:xfrm>
            <a:off x="2853333" y="4455105"/>
            <a:ext cx="1476402" cy="237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E0A1B89-C97E-379E-B710-D3A7A41EF567}"/>
              </a:ext>
            </a:extLst>
          </p:cNvPr>
          <p:cNvSpPr/>
          <p:nvPr/>
        </p:nvSpPr>
        <p:spPr bwMode="auto">
          <a:xfrm>
            <a:off x="2853333" y="5010776"/>
            <a:ext cx="1273227" cy="325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287DC45-11A7-3593-EF8B-279499D55D6E}"/>
              </a:ext>
            </a:extLst>
          </p:cNvPr>
          <p:cNvSpPr/>
          <p:nvPr/>
        </p:nvSpPr>
        <p:spPr bwMode="auto">
          <a:xfrm>
            <a:off x="1424338" y="5600329"/>
            <a:ext cx="3691005" cy="325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6E1BA61-181A-AF4C-DB14-BE97E31F02DA}"/>
              </a:ext>
            </a:extLst>
          </p:cNvPr>
          <p:cNvSpPr/>
          <p:nvPr/>
        </p:nvSpPr>
        <p:spPr bwMode="auto">
          <a:xfrm>
            <a:off x="1431111" y="6196658"/>
            <a:ext cx="6681113" cy="311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969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BCB362-2310-9053-4104-F9519931B9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670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CD46881-01C0-BCC0-0DC0-F9390747CB78}"/>
              </a:ext>
            </a:extLst>
          </p:cNvPr>
          <p:cNvSpPr/>
          <p:nvPr/>
        </p:nvSpPr>
        <p:spPr bwMode="auto">
          <a:xfrm>
            <a:off x="1680664" y="4702406"/>
            <a:ext cx="2148854" cy="284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E6E9068-77F3-C4BE-7EA6-98A61698194D}"/>
              </a:ext>
            </a:extLst>
          </p:cNvPr>
          <p:cNvSpPr/>
          <p:nvPr/>
        </p:nvSpPr>
        <p:spPr bwMode="auto">
          <a:xfrm>
            <a:off x="1408897" y="5277773"/>
            <a:ext cx="1346194" cy="233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AFBF2B1-DEC6-2205-E7F8-A408866949FB}"/>
              </a:ext>
            </a:extLst>
          </p:cNvPr>
          <p:cNvSpPr/>
          <p:nvPr/>
        </p:nvSpPr>
        <p:spPr bwMode="auto">
          <a:xfrm>
            <a:off x="1408897" y="5802559"/>
            <a:ext cx="1346194" cy="290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2B4FC3D-D123-C394-74F2-1959604E6B6D}"/>
              </a:ext>
            </a:extLst>
          </p:cNvPr>
          <p:cNvSpPr/>
          <p:nvPr/>
        </p:nvSpPr>
        <p:spPr bwMode="auto">
          <a:xfrm>
            <a:off x="1383616" y="6339991"/>
            <a:ext cx="2774550" cy="297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240016" y="4509120"/>
            <a:ext cx="1800200" cy="18308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273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FAF85A-A113-966C-EE20-A2782CD8C0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4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9E4560-1E87-86E1-BCD9-8F342A2FA1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2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4D7724-5285-5E5D-5F3B-3FCA89BFE050}"/>
              </a:ext>
            </a:extLst>
          </p:cNvPr>
          <p:cNvSpPr/>
          <p:nvPr/>
        </p:nvSpPr>
        <p:spPr bwMode="auto">
          <a:xfrm>
            <a:off x="3253333" y="2210888"/>
            <a:ext cx="304761" cy="381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C7AA74-282A-3BD2-AAA3-AEAAC6E31042}"/>
              </a:ext>
            </a:extLst>
          </p:cNvPr>
          <p:cNvSpPr/>
          <p:nvPr/>
        </p:nvSpPr>
        <p:spPr bwMode="auto">
          <a:xfrm>
            <a:off x="3272380" y="4040630"/>
            <a:ext cx="561904" cy="371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23F37C-8572-929A-FDED-0AEE61E902E6}"/>
              </a:ext>
            </a:extLst>
          </p:cNvPr>
          <p:cNvSpPr/>
          <p:nvPr/>
        </p:nvSpPr>
        <p:spPr bwMode="auto">
          <a:xfrm>
            <a:off x="5291428" y="4945971"/>
            <a:ext cx="314285" cy="390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D87212-5DB9-D87C-FEA8-420A5B44E34D}"/>
              </a:ext>
            </a:extLst>
          </p:cNvPr>
          <p:cNvSpPr/>
          <p:nvPr/>
        </p:nvSpPr>
        <p:spPr bwMode="auto">
          <a:xfrm>
            <a:off x="2186666" y="5860842"/>
            <a:ext cx="314285" cy="371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70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BE8623-30E4-A4E0-E022-19FA3BCAF4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9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93CEEF-276D-E546-68D2-42C02ECD6033}"/>
              </a:ext>
            </a:extLst>
          </p:cNvPr>
          <p:cNvSpPr/>
          <p:nvPr/>
        </p:nvSpPr>
        <p:spPr bwMode="auto">
          <a:xfrm>
            <a:off x="5872380" y="5492649"/>
            <a:ext cx="847619" cy="381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669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02182B-E190-9283-0702-6B5723DFAB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778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5DCBA7-F8CD-CE79-D66E-223259EF6D3F}"/>
              </a:ext>
            </a:extLst>
          </p:cNvPr>
          <p:cNvSpPr/>
          <p:nvPr/>
        </p:nvSpPr>
        <p:spPr bwMode="auto">
          <a:xfrm>
            <a:off x="1302722" y="1919847"/>
            <a:ext cx="5513358" cy="437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DBC79D-010B-E177-00FD-9C51CE4725E6}"/>
              </a:ext>
            </a:extLst>
          </p:cNvPr>
          <p:cNvSpPr/>
          <p:nvPr/>
        </p:nvSpPr>
        <p:spPr bwMode="auto">
          <a:xfrm>
            <a:off x="2702873" y="2689468"/>
            <a:ext cx="1586298" cy="283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5C1692-6478-C89E-5DC8-49C9957353D7}"/>
              </a:ext>
            </a:extLst>
          </p:cNvPr>
          <p:cNvSpPr/>
          <p:nvPr/>
        </p:nvSpPr>
        <p:spPr bwMode="auto">
          <a:xfrm>
            <a:off x="2702873" y="3369974"/>
            <a:ext cx="1740072" cy="372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5935B8A-D92F-B62E-EB08-FC2E1D111C03}"/>
              </a:ext>
            </a:extLst>
          </p:cNvPr>
          <p:cNvSpPr/>
          <p:nvPr/>
        </p:nvSpPr>
        <p:spPr bwMode="auto">
          <a:xfrm>
            <a:off x="1294628" y="4066683"/>
            <a:ext cx="4143801" cy="396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81140D0-F009-B7FD-CF10-7B34155EC432}"/>
              </a:ext>
            </a:extLst>
          </p:cNvPr>
          <p:cNvSpPr/>
          <p:nvPr/>
        </p:nvSpPr>
        <p:spPr bwMode="auto">
          <a:xfrm>
            <a:off x="1294628" y="4787696"/>
            <a:ext cx="4338041" cy="388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17C3C4D-EB3B-0784-08E9-62624945D4C6}"/>
              </a:ext>
            </a:extLst>
          </p:cNvPr>
          <p:cNvSpPr/>
          <p:nvPr/>
        </p:nvSpPr>
        <p:spPr bwMode="auto">
          <a:xfrm>
            <a:off x="1286535" y="5508708"/>
            <a:ext cx="7672507" cy="388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0940862-006F-1633-64FD-34B445B44759}"/>
              </a:ext>
            </a:extLst>
          </p:cNvPr>
          <p:cNvSpPr/>
          <p:nvPr/>
        </p:nvSpPr>
        <p:spPr bwMode="auto">
          <a:xfrm>
            <a:off x="1278441" y="6229721"/>
            <a:ext cx="1311124" cy="372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516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2EF7C4-4BEE-FA5B-4518-486A236256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0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37037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1F41E5-B2C0-0074-7D1A-6F91B2409A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6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D886BFF-AFAA-9C36-841F-D9E2DACF25BB}"/>
              </a:ext>
            </a:extLst>
          </p:cNvPr>
          <p:cNvSpPr/>
          <p:nvPr/>
        </p:nvSpPr>
        <p:spPr bwMode="auto">
          <a:xfrm>
            <a:off x="681904" y="1124744"/>
            <a:ext cx="6323810" cy="639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6BD7E8-A6CA-D903-5B6B-3B43BD5E1ACC}"/>
              </a:ext>
            </a:extLst>
          </p:cNvPr>
          <p:cNvSpPr/>
          <p:nvPr/>
        </p:nvSpPr>
        <p:spPr bwMode="auto">
          <a:xfrm>
            <a:off x="1929523" y="2202947"/>
            <a:ext cx="1866666" cy="343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2283D4B-59A5-0589-4884-1435CFC9272D}"/>
              </a:ext>
            </a:extLst>
          </p:cNvPr>
          <p:cNvSpPr/>
          <p:nvPr/>
        </p:nvSpPr>
        <p:spPr bwMode="auto">
          <a:xfrm>
            <a:off x="1929523" y="3014036"/>
            <a:ext cx="2047619" cy="429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AB8BE09-17E1-62C8-3DA9-09305B952AC1}"/>
              </a:ext>
            </a:extLst>
          </p:cNvPr>
          <p:cNvSpPr/>
          <p:nvPr/>
        </p:nvSpPr>
        <p:spPr bwMode="auto">
          <a:xfrm>
            <a:off x="681904" y="3834667"/>
            <a:ext cx="4923809" cy="458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D9C0B87-1D0B-A6D2-6049-E3BE30398D04}"/>
              </a:ext>
            </a:extLst>
          </p:cNvPr>
          <p:cNvSpPr/>
          <p:nvPr/>
        </p:nvSpPr>
        <p:spPr bwMode="auto">
          <a:xfrm>
            <a:off x="681904" y="4674383"/>
            <a:ext cx="7862368" cy="467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41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999BAD-5ACE-73A7-DCBD-BE4DC82F9F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5013176"/>
            <a:ext cx="7560840" cy="1613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541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3BEA70-6577-BE34-B06D-12D5955A2B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934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DCC0BE9-156B-607D-74D6-FEA810BAA0D3}"/>
              </a:ext>
            </a:extLst>
          </p:cNvPr>
          <p:cNvSpPr/>
          <p:nvPr/>
        </p:nvSpPr>
        <p:spPr bwMode="auto">
          <a:xfrm>
            <a:off x="691804" y="2649943"/>
            <a:ext cx="4990631" cy="324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B444D5B-390B-73E7-B461-5523DA7C7BA5}"/>
              </a:ext>
            </a:extLst>
          </p:cNvPr>
          <p:cNvSpPr/>
          <p:nvPr/>
        </p:nvSpPr>
        <p:spPr bwMode="auto">
          <a:xfrm>
            <a:off x="1953560" y="3298560"/>
            <a:ext cx="1374538" cy="246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A9FCC7E-5603-70F5-7CBD-1511CD4124E9}"/>
              </a:ext>
            </a:extLst>
          </p:cNvPr>
          <p:cNvSpPr/>
          <p:nvPr/>
        </p:nvSpPr>
        <p:spPr bwMode="auto">
          <a:xfrm>
            <a:off x="1953560" y="3876675"/>
            <a:ext cx="1501418" cy="331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ADF7E65-E195-70BB-C100-305BDFA122D7}"/>
              </a:ext>
            </a:extLst>
          </p:cNvPr>
          <p:cNvSpPr/>
          <p:nvPr/>
        </p:nvSpPr>
        <p:spPr bwMode="auto">
          <a:xfrm>
            <a:off x="691804" y="4490041"/>
            <a:ext cx="3961490" cy="331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983F773-E8FB-C577-0339-A2D52BF7B607}"/>
              </a:ext>
            </a:extLst>
          </p:cNvPr>
          <p:cNvSpPr/>
          <p:nvPr/>
        </p:nvSpPr>
        <p:spPr bwMode="auto">
          <a:xfrm>
            <a:off x="691804" y="5103407"/>
            <a:ext cx="3785267" cy="338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A46BB5A-B9B2-5142-6CEC-B5E4A2BAE91B}"/>
              </a:ext>
            </a:extLst>
          </p:cNvPr>
          <p:cNvSpPr/>
          <p:nvPr/>
        </p:nvSpPr>
        <p:spPr bwMode="auto">
          <a:xfrm>
            <a:off x="691804" y="5723823"/>
            <a:ext cx="7154648" cy="338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FE20D59-FF8E-3D2D-A6CD-ED03016B8039}"/>
              </a:ext>
            </a:extLst>
          </p:cNvPr>
          <p:cNvSpPr/>
          <p:nvPr/>
        </p:nvSpPr>
        <p:spPr bwMode="auto">
          <a:xfrm>
            <a:off x="691804" y="6351290"/>
            <a:ext cx="1170119" cy="324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060590"/>
            <a:ext cx="6264696" cy="1336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551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39</cp:revision>
  <dcterms:created xsi:type="dcterms:W3CDTF">2015-09-16T06:52:26Z</dcterms:created>
  <dcterms:modified xsi:type="dcterms:W3CDTF">2023-07-07T01:49:42Z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