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4" r:id="rId4"/>
    <p:sldId id="373" r:id="rId5"/>
    <p:sldId id="372" r:id="rId6"/>
    <p:sldId id="371" r:id="rId7"/>
    <p:sldId id="370" r:id="rId8"/>
    <p:sldId id="369" r:id="rId9"/>
    <p:sldId id="368" r:id="rId10"/>
    <p:sldId id="367" r:id="rId11"/>
    <p:sldId id="366" r:id="rId12"/>
    <p:sldId id="365" r:id="rId13"/>
    <p:sldId id="364" r:id="rId14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68" d="100"/>
          <a:sy n="68" d="100"/>
        </p:scale>
        <p:origin x="234" y="5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9362" y="3133725"/>
            <a:ext cx="7153275" cy="5905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2F70F8B-39B2-54B4-1185-8988C128C18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87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6442720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9842BCD-4775-C188-0C61-A2815965E57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29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ECD0243-EB4D-37DD-545E-43D3E498787D}"/>
              </a:ext>
            </a:extLst>
          </p:cNvPr>
          <p:cNvSpPr/>
          <p:nvPr/>
        </p:nvSpPr>
        <p:spPr bwMode="auto">
          <a:xfrm>
            <a:off x="681904" y="1067367"/>
            <a:ext cx="3733333" cy="4577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B3B5BC3-7688-7A2C-3C09-868535E5CCE4}"/>
              </a:ext>
            </a:extLst>
          </p:cNvPr>
          <p:cNvSpPr/>
          <p:nvPr/>
        </p:nvSpPr>
        <p:spPr bwMode="auto">
          <a:xfrm>
            <a:off x="4872380" y="1067367"/>
            <a:ext cx="4390476" cy="4577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2E50A11-44AB-706A-4578-CBF02ABBF633}"/>
              </a:ext>
            </a:extLst>
          </p:cNvPr>
          <p:cNvSpPr/>
          <p:nvPr/>
        </p:nvSpPr>
        <p:spPr bwMode="auto">
          <a:xfrm>
            <a:off x="1872380" y="1906601"/>
            <a:ext cx="4390476" cy="4482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912334B-F7E8-F3C1-A73C-D8EC562B3D3E}"/>
              </a:ext>
            </a:extLst>
          </p:cNvPr>
          <p:cNvSpPr/>
          <p:nvPr/>
        </p:nvSpPr>
        <p:spPr bwMode="auto">
          <a:xfrm>
            <a:off x="681904" y="2736298"/>
            <a:ext cx="5352380" cy="4577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2F65FF8-92B7-F44F-BF9C-DEAE475362C3}"/>
              </a:ext>
            </a:extLst>
          </p:cNvPr>
          <p:cNvSpPr/>
          <p:nvPr/>
        </p:nvSpPr>
        <p:spPr bwMode="auto">
          <a:xfrm>
            <a:off x="6500952" y="2736298"/>
            <a:ext cx="2533333" cy="4577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5EB948A-68AB-4A79-B0E3-ADB7FDDAC835}"/>
              </a:ext>
            </a:extLst>
          </p:cNvPr>
          <p:cNvSpPr/>
          <p:nvPr/>
        </p:nvSpPr>
        <p:spPr bwMode="auto">
          <a:xfrm>
            <a:off x="1939047" y="3575532"/>
            <a:ext cx="8257141" cy="4482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8EEF3F9-41AD-6C17-B9D9-5956FA599FAD}"/>
              </a:ext>
            </a:extLst>
          </p:cNvPr>
          <p:cNvSpPr/>
          <p:nvPr/>
        </p:nvSpPr>
        <p:spPr bwMode="auto">
          <a:xfrm>
            <a:off x="1891428" y="4405229"/>
            <a:ext cx="4600000" cy="4577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5450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4781C1B-5953-4746-95A0-EF6A8847E13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31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16726119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3E5475B-78BC-8F2F-32FB-FCFAA02EDEB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41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AAE1628-40D5-03C5-9881-AE127ECF06A0}"/>
              </a:ext>
            </a:extLst>
          </p:cNvPr>
          <p:cNvSpPr/>
          <p:nvPr/>
        </p:nvSpPr>
        <p:spPr bwMode="auto">
          <a:xfrm>
            <a:off x="681904" y="1239492"/>
            <a:ext cx="2171428" cy="3439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CFAE5B5-7C52-83C6-F119-D5E9EE357D1A}"/>
              </a:ext>
            </a:extLst>
          </p:cNvPr>
          <p:cNvSpPr/>
          <p:nvPr/>
        </p:nvSpPr>
        <p:spPr bwMode="auto">
          <a:xfrm>
            <a:off x="3262857" y="1239492"/>
            <a:ext cx="2133333" cy="3439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149BE41-7BAA-7500-A334-52E85EAFA3AD}"/>
              </a:ext>
            </a:extLst>
          </p:cNvPr>
          <p:cNvSpPr/>
          <p:nvPr/>
        </p:nvSpPr>
        <p:spPr bwMode="auto">
          <a:xfrm>
            <a:off x="5815238" y="1239492"/>
            <a:ext cx="1895238" cy="3439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3B75FC2-763C-8D4C-00A6-59F606EAD472}"/>
              </a:ext>
            </a:extLst>
          </p:cNvPr>
          <p:cNvSpPr/>
          <p:nvPr/>
        </p:nvSpPr>
        <p:spPr bwMode="auto">
          <a:xfrm>
            <a:off x="681904" y="2022862"/>
            <a:ext cx="5352380" cy="4585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F616055-F61A-5CBE-9DC4-41D6B3C5A285}"/>
              </a:ext>
            </a:extLst>
          </p:cNvPr>
          <p:cNvSpPr/>
          <p:nvPr/>
        </p:nvSpPr>
        <p:spPr bwMode="auto">
          <a:xfrm>
            <a:off x="681904" y="2853999"/>
            <a:ext cx="7933333" cy="4490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25853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8B845E2-B5BE-7C91-1303-3D60522A9DB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3239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09D7D6D-5D28-5ED8-1ECE-7427DDC85F14}"/>
              </a:ext>
            </a:extLst>
          </p:cNvPr>
          <p:cNvSpPr/>
          <p:nvPr/>
        </p:nvSpPr>
        <p:spPr bwMode="auto">
          <a:xfrm>
            <a:off x="4467030" y="4119294"/>
            <a:ext cx="677174" cy="3011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CE74E7A-5056-24A4-0FEE-BE45F45B0E0D}"/>
              </a:ext>
            </a:extLst>
          </p:cNvPr>
          <p:cNvSpPr/>
          <p:nvPr/>
        </p:nvSpPr>
        <p:spPr bwMode="auto">
          <a:xfrm>
            <a:off x="5731089" y="4849647"/>
            <a:ext cx="887850" cy="316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1BCF7FD-5F98-AE1D-680C-810649CB6EDD}"/>
              </a:ext>
            </a:extLst>
          </p:cNvPr>
          <p:cNvSpPr/>
          <p:nvPr/>
        </p:nvSpPr>
        <p:spPr bwMode="auto">
          <a:xfrm>
            <a:off x="5542985" y="5572470"/>
            <a:ext cx="218200" cy="2936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FB755CF-3A48-713F-8815-CAA2E538A191}"/>
              </a:ext>
            </a:extLst>
          </p:cNvPr>
          <p:cNvSpPr/>
          <p:nvPr/>
        </p:nvSpPr>
        <p:spPr bwMode="auto">
          <a:xfrm>
            <a:off x="5324784" y="6295294"/>
            <a:ext cx="880326" cy="3087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D0BA07F-3D31-8D19-58C4-000AD50832E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495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7CD4646-5B84-2147-E1F1-98528FF9B943}"/>
              </a:ext>
            </a:extLst>
          </p:cNvPr>
          <p:cNvSpPr/>
          <p:nvPr/>
        </p:nvSpPr>
        <p:spPr bwMode="auto">
          <a:xfrm>
            <a:off x="6929523" y="2260015"/>
            <a:ext cx="304761" cy="3816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F5A5468-F9ED-EAC3-316D-3594AFCD8196}"/>
              </a:ext>
            </a:extLst>
          </p:cNvPr>
          <p:cNvSpPr/>
          <p:nvPr/>
        </p:nvSpPr>
        <p:spPr bwMode="auto">
          <a:xfrm>
            <a:off x="6596190" y="4101399"/>
            <a:ext cx="819047" cy="3816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6362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D643737-8806-D82B-3F67-9FA7A4C116E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296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BBBBE4E-7234-D6D6-4BD8-1362B021BCFF}"/>
              </a:ext>
            </a:extLst>
          </p:cNvPr>
          <p:cNvSpPr/>
          <p:nvPr/>
        </p:nvSpPr>
        <p:spPr bwMode="auto">
          <a:xfrm>
            <a:off x="3739047" y="3248845"/>
            <a:ext cx="371428" cy="4096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1690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81F7067-413B-0D3E-D9AD-58ECF34D8CC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507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50C240C-AAB4-36CC-E044-37DFD53EDE1E}"/>
              </a:ext>
            </a:extLst>
          </p:cNvPr>
          <p:cNvSpPr/>
          <p:nvPr/>
        </p:nvSpPr>
        <p:spPr bwMode="auto">
          <a:xfrm>
            <a:off x="4339047" y="1248669"/>
            <a:ext cx="371428" cy="4102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0543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A7E260E-EE70-FA87-6553-B5F2A882A46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148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8EF4512-F326-83D0-EAB7-0737ECB0A05E}"/>
              </a:ext>
            </a:extLst>
          </p:cNvPr>
          <p:cNvSpPr/>
          <p:nvPr/>
        </p:nvSpPr>
        <p:spPr bwMode="auto">
          <a:xfrm>
            <a:off x="6462857" y="2211522"/>
            <a:ext cx="438095" cy="4004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92593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B8F221C-E92D-A19C-05CD-48AC35BE7B2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1632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09FE884-061A-E3CF-ECA7-B5C285B1BEB9}"/>
              </a:ext>
            </a:extLst>
          </p:cNvPr>
          <p:cNvSpPr/>
          <p:nvPr/>
        </p:nvSpPr>
        <p:spPr bwMode="auto">
          <a:xfrm>
            <a:off x="7129756" y="3449325"/>
            <a:ext cx="1302939" cy="3939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DF85F08-8809-2987-280A-4FA88D1D2AF4}"/>
              </a:ext>
            </a:extLst>
          </p:cNvPr>
          <p:cNvSpPr/>
          <p:nvPr/>
        </p:nvSpPr>
        <p:spPr bwMode="auto">
          <a:xfrm>
            <a:off x="8992346" y="3449325"/>
            <a:ext cx="1294193" cy="3939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68CD35E-EC5A-30DD-4D7C-E178441185C8}"/>
              </a:ext>
            </a:extLst>
          </p:cNvPr>
          <p:cNvSpPr/>
          <p:nvPr/>
        </p:nvSpPr>
        <p:spPr bwMode="auto">
          <a:xfrm>
            <a:off x="3929250" y="4473519"/>
            <a:ext cx="1390383" cy="3764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D17ACCE-EB00-3F11-FCC5-0B7D4C86E095}"/>
              </a:ext>
            </a:extLst>
          </p:cNvPr>
          <p:cNvSpPr/>
          <p:nvPr/>
        </p:nvSpPr>
        <p:spPr bwMode="auto">
          <a:xfrm>
            <a:off x="6888088" y="4429750"/>
            <a:ext cx="1806942" cy="5689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69896B2-D6B8-4A3A-3EA0-ECE12619643F}"/>
              </a:ext>
            </a:extLst>
          </p:cNvPr>
          <p:cNvSpPr/>
          <p:nvPr/>
        </p:nvSpPr>
        <p:spPr bwMode="auto">
          <a:xfrm>
            <a:off x="6998588" y="5655282"/>
            <a:ext cx="1565275" cy="4201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1FC9831-99A9-59C5-F8FC-EE9EBD449821}"/>
              </a:ext>
            </a:extLst>
          </p:cNvPr>
          <p:cNvSpPr/>
          <p:nvPr/>
        </p:nvSpPr>
        <p:spPr bwMode="auto">
          <a:xfrm>
            <a:off x="8820000" y="5655282"/>
            <a:ext cx="1692000" cy="4201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7737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B5614EA-405A-E0D0-840C-A571D47A488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0318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39C769D-5D89-E237-3058-2FC59873F494}"/>
              </a:ext>
            </a:extLst>
          </p:cNvPr>
          <p:cNvSpPr/>
          <p:nvPr/>
        </p:nvSpPr>
        <p:spPr bwMode="auto">
          <a:xfrm>
            <a:off x="5196856" y="2294870"/>
            <a:ext cx="1532039" cy="4225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7505D9C-582B-1604-E094-48C229DEC085}"/>
              </a:ext>
            </a:extLst>
          </p:cNvPr>
          <p:cNvSpPr/>
          <p:nvPr/>
        </p:nvSpPr>
        <p:spPr bwMode="auto">
          <a:xfrm>
            <a:off x="5618855" y="3130851"/>
            <a:ext cx="5366723" cy="3582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E912F71-378E-7279-75C2-95E1E6E74EE5}"/>
              </a:ext>
            </a:extLst>
          </p:cNvPr>
          <p:cNvSpPr/>
          <p:nvPr/>
        </p:nvSpPr>
        <p:spPr bwMode="auto">
          <a:xfrm>
            <a:off x="5233552" y="3930086"/>
            <a:ext cx="3119121" cy="3674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0C2B9CB-1C47-3186-21BC-3AB60CB760AD}"/>
              </a:ext>
            </a:extLst>
          </p:cNvPr>
          <p:cNvSpPr/>
          <p:nvPr/>
        </p:nvSpPr>
        <p:spPr bwMode="auto">
          <a:xfrm>
            <a:off x="5233552" y="4720133"/>
            <a:ext cx="3284251" cy="4225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644EF55-51D9-850A-1666-7729EEDEF778}"/>
              </a:ext>
            </a:extLst>
          </p:cNvPr>
          <p:cNvSpPr/>
          <p:nvPr/>
        </p:nvSpPr>
        <p:spPr bwMode="auto">
          <a:xfrm>
            <a:off x="5187682" y="5519368"/>
            <a:ext cx="5559375" cy="4409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7760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25FCCC9-5FAD-D528-6A47-2A7D0AEAE27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2093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F42E759-53CC-0CDA-4912-3CA707325403}"/>
              </a:ext>
            </a:extLst>
          </p:cNvPr>
          <p:cNvSpPr/>
          <p:nvPr/>
        </p:nvSpPr>
        <p:spPr bwMode="auto">
          <a:xfrm>
            <a:off x="4406017" y="1418511"/>
            <a:ext cx="1490472" cy="4107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7183A93-58E6-7422-11DF-7B1430D6108B}"/>
              </a:ext>
            </a:extLst>
          </p:cNvPr>
          <p:cNvSpPr/>
          <p:nvPr/>
        </p:nvSpPr>
        <p:spPr bwMode="auto">
          <a:xfrm>
            <a:off x="4789792" y="2222232"/>
            <a:ext cx="4881965" cy="3482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007721A-0E23-34EA-DDC8-7F484257C95B}"/>
              </a:ext>
            </a:extLst>
          </p:cNvPr>
          <p:cNvSpPr/>
          <p:nvPr/>
        </p:nvSpPr>
        <p:spPr bwMode="auto">
          <a:xfrm>
            <a:off x="4432792" y="2999162"/>
            <a:ext cx="2597169" cy="3572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3A967A0-3E39-EDCE-F7ED-F274829C27BF}"/>
              </a:ext>
            </a:extLst>
          </p:cNvPr>
          <p:cNvSpPr/>
          <p:nvPr/>
        </p:nvSpPr>
        <p:spPr bwMode="auto">
          <a:xfrm>
            <a:off x="4432792" y="3767162"/>
            <a:ext cx="3195142" cy="4197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38081A4-7C02-4A8E-3541-C37DAC59B865}"/>
              </a:ext>
            </a:extLst>
          </p:cNvPr>
          <p:cNvSpPr/>
          <p:nvPr/>
        </p:nvSpPr>
        <p:spPr bwMode="auto">
          <a:xfrm>
            <a:off x="4388167" y="4544093"/>
            <a:ext cx="1017448" cy="4107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A2BF0C4-AD5C-5C48-FD06-26990A089D4A}"/>
              </a:ext>
            </a:extLst>
          </p:cNvPr>
          <p:cNvSpPr/>
          <p:nvPr/>
        </p:nvSpPr>
        <p:spPr bwMode="auto">
          <a:xfrm>
            <a:off x="5816165" y="4570883"/>
            <a:ext cx="3266543" cy="3572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5DD1B89-EDAE-CFCD-B24F-A771A1EDF4F1}"/>
              </a:ext>
            </a:extLst>
          </p:cNvPr>
          <p:cNvSpPr/>
          <p:nvPr/>
        </p:nvSpPr>
        <p:spPr bwMode="auto">
          <a:xfrm>
            <a:off x="5441315" y="5356744"/>
            <a:ext cx="1954572" cy="3482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DC5ABF1-44D5-8680-099E-FFE4B5262D92}"/>
              </a:ext>
            </a:extLst>
          </p:cNvPr>
          <p:cNvSpPr/>
          <p:nvPr/>
        </p:nvSpPr>
        <p:spPr bwMode="auto">
          <a:xfrm>
            <a:off x="5441315" y="6106883"/>
            <a:ext cx="3204068" cy="4286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5867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7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37</cp:revision>
  <dcterms:created xsi:type="dcterms:W3CDTF">2015-09-16T06:52:26Z</dcterms:created>
  <dcterms:modified xsi:type="dcterms:W3CDTF">2023-07-06T15:46:36Z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