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3157537"/>
            <a:ext cx="90487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929595-7866-7EA8-725E-B7295E1220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451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DDA41-83C4-965E-E33C-C86285B314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A9A86B-DCF9-A20E-247D-D6B7F0A6E5F7}"/>
              </a:ext>
            </a:extLst>
          </p:cNvPr>
          <p:cNvSpPr/>
          <p:nvPr/>
        </p:nvSpPr>
        <p:spPr bwMode="auto">
          <a:xfrm>
            <a:off x="1234285" y="1210460"/>
            <a:ext cx="5771428" cy="429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B42243-94F1-1553-1E31-9AE5B5897067}"/>
              </a:ext>
            </a:extLst>
          </p:cNvPr>
          <p:cNvSpPr/>
          <p:nvPr/>
        </p:nvSpPr>
        <p:spPr bwMode="auto">
          <a:xfrm>
            <a:off x="681904" y="2116609"/>
            <a:ext cx="2161904" cy="371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B31A68-543A-3C3E-5CBA-2DD8F3CB9404}"/>
              </a:ext>
            </a:extLst>
          </p:cNvPr>
          <p:cNvSpPr/>
          <p:nvPr/>
        </p:nvSpPr>
        <p:spPr bwMode="auto">
          <a:xfrm>
            <a:off x="681904" y="2965527"/>
            <a:ext cx="3266666" cy="44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94580A-57EB-6B60-A5E7-E031BAA788CB}"/>
              </a:ext>
            </a:extLst>
          </p:cNvPr>
          <p:cNvSpPr/>
          <p:nvPr/>
        </p:nvSpPr>
        <p:spPr bwMode="auto">
          <a:xfrm>
            <a:off x="681904" y="3843061"/>
            <a:ext cx="9085714" cy="438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42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AC479-068E-2354-8E59-1F232FE35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863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C2905-8F07-538B-AADD-EB2EFA8C44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FD8261-6514-5F92-01DA-A0FF2E5CFC8E}"/>
              </a:ext>
            </a:extLst>
          </p:cNvPr>
          <p:cNvSpPr/>
          <p:nvPr/>
        </p:nvSpPr>
        <p:spPr bwMode="auto">
          <a:xfrm>
            <a:off x="1167619" y="1172026"/>
            <a:ext cx="3533333" cy="342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37D2A6-D8C3-E838-585D-38C48B248D42}"/>
              </a:ext>
            </a:extLst>
          </p:cNvPr>
          <p:cNvSpPr/>
          <p:nvPr/>
        </p:nvSpPr>
        <p:spPr bwMode="auto">
          <a:xfrm>
            <a:off x="681904" y="2067383"/>
            <a:ext cx="2161904" cy="333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E0AF70-45C3-4B20-6DC1-1BD96CCDAF97}"/>
              </a:ext>
            </a:extLst>
          </p:cNvPr>
          <p:cNvSpPr/>
          <p:nvPr/>
        </p:nvSpPr>
        <p:spPr bwMode="auto">
          <a:xfrm>
            <a:off x="681904" y="2896064"/>
            <a:ext cx="3266666" cy="457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842E11-F580-0325-9299-9558E22F6F7C}"/>
              </a:ext>
            </a:extLst>
          </p:cNvPr>
          <p:cNvSpPr/>
          <p:nvPr/>
        </p:nvSpPr>
        <p:spPr bwMode="auto">
          <a:xfrm>
            <a:off x="681904" y="3781896"/>
            <a:ext cx="8152380" cy="44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1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43ED1-BE31-AD04-E1EF-577162C9C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2A51C9-820B-EF77-4B41-42DEE4C090EF}"/>
              </a:ext>
            </a:extLst>
          </p:cNvPr>
          <p:cNvSpPr/>
          <p:nvPr/>
        </p:nvSpPr>
        <p:spPr bwMode="auto">
          <a:xfrm>
            <a:off x="7539047" y="4164633"/>
            <a:ext cx="304761" cy="381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147C6-5B93-BC48-AA7A-3E347D8046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6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11283-4776-0A55-951C-ACB57329FF67}"/>
              </a:ext>
            </a:extLst>
          </p:cNvPr>
          <p:cNvSpPr/>
          <p:nvPr/>
        </p:nvSpPr>
        <p:spPr bwMode="auto">
          <a:xfrm>
            <a:off x="5986910" y="3897835"/>
            <a:ext cx="450359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A69E26-F559-9885-D42D-0C05DDBAEF99}"/>
              </a:ext>
            </a:extLst>
          </p:cNvPr>
          <p:cNvSpPr/>
          <p:nvPr/>
        </p:nvSpPr>
        <p:spPr bwMode="auto">
          <a:xfrm>
            <a:off x="5986910" y="4677039"/>
            <a:ext cx="442725" cy="30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45A1B8-3CC9-A22C-20BA-273AF2989F94}"/>
              </a:ext>
            </a:extLst>
          </p:cNvPr>
          <p:cNvSpPr/>
          <p:nvPr/>
        </p:nvSpPr>
        <p:spPr bwMode="auto">
          <a:xfrm>
            <a:off x="5971644" y="5440965"/>
            <a:ext cx="244262" cy="313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E262E8-D05E-EDF7-93CA-9D8C7C6F39AA}"/>
              </a:ext>
            </a:extLst>
          </p:cNvPr>
          <p:cNvSpPr/>
          <p:nvPr/>
        </p:nvSpPr>
        <p:spPr bwMode="auto">
          <a:xfrm>
            <a:off x="6177740" y="6212530"/>
            <a:ext cx="473258" cy="30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87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7AEA8-4A00-4853-9859-15BBEE74A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3A2B42-4571-2DB2-6D83-EF6B91B7775E}"/>
              </a:ext>
            </a:extLst>
          </p:cNvPr>
          <p:cNvSpPr/>
          <p:nvPr/>
        </p:nvSpPr>
        <p:spPr bwMode="auto">
          <a:xfrm>
            <a:off x="3824761" y="2248356"/>
            <a:ext cx="314285" cy="38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4ACEB1-9F99-2FA0-B6C7-49885B00EC43}"/>
              </a:ext>
            </a:extLst>
          </p:cNvPr>
          <p:cNvSpPr/>
          <p:nvPr/>
        </p:nvSpPr>
        <p:spPr bwMode="auto">
          <a:xfrm>
            <a:off x="2205714" y="4181940"/>
            <a:ext cx="580952" cy="38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A3C2F1-E4BA-0FD7-1EF6-2AE2B78685E6}"/>
              </a:ext>
            </a:extLst>
          </p:cNvPr>
          <p:cNvSpPr/>
          <p:nvPr/>
        </p:nvSpPr>
        <p:spPr bwMode="auto">
          <a:xfrm>
            <a:off x="5424761" y="5143969"/>
            <a:ext cx="847619" cy="38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91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4F547-1E24-0965-0A59-614A3AB46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17D74-7805-1491-9F10-64A3CEF2E16A}"/>
              </a:ext>
            </a:extLst>
          </p:cNvPr>
          <p:cNvSpPr/>
          <p:nvPr/>
        </p:nvSpPr>
        <p:spPr bwMode="auto">
          <a:xfrm>
            <a:off x="5777142" y="1640093"/>
            <a:ext cx="1828571" cy="4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C5E008-6064-3E03-4C11-EC60576F65F2}"/>
              </a:ext>
            </a:extLst>
          </p:cNvPr>
          <p:cNvSpPr/>
          <p:nvPr/>
        </p:nvSpPr>
        <p:spPr bwMode="auto">
          <a:xfrm>
            <a:off x="1091428" y="2241377"/>
            <a:ext cx="3333333" cy="47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B37C2B-7A06-0931-60D9-A263DEDF0A0E}"/>
              </a:ext>
            </a:extLst>
          </p:cNvPr>
          <p:cNvSpPr/>
          <p:nvPr/>
        </p:nvSpPr>
        <p:spPr bwMode="auto">
          <a:xfrm>
            <a:off x="5739047" y="2871294"/>
            <a:ext cx="1485714" cy="4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0D29A2-44C2-0E3F-2B4D-2464BE8B61C6}"/>
              </a:ext>
            </a:extLst>
          </p:cNvPr>
          <p:cNvSpPr/>
          <p:nvPr/>
        </p:nvSpPr>
        <p:spPr bwMode="auto">
          <a:xfrm>
            <a:off x="1110476" y="3463034"/>
            <a:ext cx="1761904" cy="45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01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D14EC-DB40-A0E6-285B-0A0D8B1DEB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4E134-42F6-7FB6-E6AE-FD35C44D3155}"/>
              </a:ext>
            </a:extLst>
          </p:cNvPr>
          <p:cNvSpPr/>
          <p:nvPr/>
        </p:nvSpPr>
        <p:spPr bwMode="auto">
          <a:xfrm>
            <a:off x="5196190" y="3660225"/>
            <a:ext cx="4047619" cy="448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56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256AB-B56C-DD70-AA46-16CAA9736E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BFC51-FE1D-28AA-4D09-ED4360882815}"/>
              </a:ext>
            </a:extLst>
          </p:cNvPr>
          <p:cNvSpPr/>
          <p:nvPr/>
        </p:nvSpPr>
        <p:spPr bwMode="auto">
          <a:xfrm>
            <a:off x="5091428" y="1972976"/>
            <a:ext cx="5390476" cy="381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7A50F7-1CD9-7161-C2EC-F6D50950EA2A}"/>
              </a:ext>
            </a:extLst>
          </p:cNvPr>
          <p:cNvSpPr/>
          <p:nvPr/>
        </p:nvSpPr>
        <p:spPr bwMode="auto">
          <a:xfrm>
            <a:off x="4710476" y="2869088"/>
            <a:ext cx="2790476" cy="381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89F113-44E0-4278-5849-A23A2884D8C7}"/>
              </a:ext>
            </a:extLst>
          </p:cNvPr>
          <p:cNvSpPr/>
          <p:nvPr/>
        </p:nvSpPr>
        <p:spPr bwMode="auto">
          <a:xfrm>
            <a:off x="4710476" y="3755668"/>
            <a:ext cx="2323809" cy="448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8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F3A9E-5E3E-4A0B-2AFD-A092CF5FDD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9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D9FB7-359A-9F6E-EAA0-082944C7AF05}"/>
              </a:ext>
            </a:extLst>
          </p:cNvPr>
          <p:cNvSpPr/>
          <p:nvPr/>
        </p:nvSpPr>
        <p:spPr bwMode="auto">
          <a:xfrm>
            <a:off x="1746272" y="4175838"/>
            <a:ext cx="1466103" cy="44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2EDA94-1A9E-32E8-36DA-DD4982CC5EF1}"/>
              </a:ext>
            </a:extLst>
          </p:cNvPr>
          <p:cNvSpPr/>
          <p:nvPr/>
        </p:nvSpPr>
        <p:spPr bwMode="auto">
          <a:xfrm>
            <a:off x="8585216" y="4236287"/>
            <a:ext cx="758924" cy="336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36E559-928D-76B3-5B1C-E97D0FB0C2AF}"/>
              </a:ext>
            </a:extLst>
          </p:cNvPr>
          <p:cNvSpPr/>
          <p:nvPr/>
        </p:nvSpPr>
        <p:spPr bwMode="auto">
          <a:xfrm>
            <a:off x="1754896" y="5039406"/>
            <a:ext cx="1457479" cy="44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D247FB-055E-E884-BE95-6863576ACC3D}"/>
              </a:ext>
            </a:extLst>
          </p:cNvPr>
          <p:cNvSpPr/>
          <p:nvPr/>
        </p:nvSpPr>
        <p:spPr bwMode="auto">
          <a:xfrm>
            <a:off x="8585216" y="5091220"/>
            <a:ext cx="758924" cy="34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8A105B-89BE-292E-88CB-D8643A7F66DC}"/>
              </a:ext>
            </a:extLst>
          </p:cNvPr>
          <p:cNvSpPr/>
          <p:nvPr/>
        </p:nvSpPr>
        <p:spPr bwMode="auto">
          <a:xfrm>
            <a:off x="1754896" y="5902974"/>
            <a:ext cx="1457479" cy="44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C62725-D427-EF75-0E51-3DDF74975E61}"/>
              </a:ext>
            </a:extLst>
          </p:cNvPr>
          <p:cNvSpPr/>
          <p:nvPr/>
        </p:nvSpPr>
        <p:spPr bwMode="auto">
          <a:xfrm>
            <a:off x="8585216" y="5963424"/>
            <a:ext cx="767548" cy="34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8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1F88A-08F9-C8E8-20DA-5A289D9AF8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BF659D-8756-0068-31CA-6089EADC5BE7}"/>
              </a:ext>
            </a:extLst>
          </p:cNvPr>
          <p:cNvSpPr/>
          <p:nvPr/>
        </p:nvSpPr>
        <p:spPr bwMode="auto">
          <a:xfrm>
            <a:off x="2167619" y="3325764"/>
            <a:ext cx="2590476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BD5CF1-E707-EEAD-2BD0-EAC44C8C12F1}"/>
              </a:ext>
            </a:extLst>
          </p:cNvPr>
          <p:cNvSpPr/>
          <p:nvPr/>
        </p:nvSpPr>
        <p:spPr bwMode="auto">
          <a:xfrm>
            <a:off x="1758095" y="4212000"/>
            <a:ext cx="2076190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3BEE92-3284-759E-599B-A113D49A3A8B}"/>
              </a:ext>
            </a:extLst>
          </p:cNvPr>
          <p:cNvSpPr/>
          <p:nvPr/>
        </p:nvSpPr>
        <p:spPr bwMode="auto">
          <a:xfrm>
            <a:off x="1758095" y="5060117"/>
            <a:ext cx="3647619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093AEC-B92B-3140-B7E8-354AF5A042E2}"/>
              </a:ext>
            </a:extLst>
          </p:cNvPr>
          <p:cNvSpPr/>
          <p:nvPr/>
        </p:nvSpPr>
        <p:spPr bwMode="auto">
          <a:xfrm>
            <a:off x="1720000" y="5946352"/>
            <a:ext cx="7647619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05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2023-07-03T12:18:35Z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