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3124200"/>
            <a:ext cx="896302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DDC900-E629-3B34-0CD7-6543DFF7C0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9638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7861A0-A171-CEAE-1FBC-F4CDC951FD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BDDC73-C056-390C-DD04-F16B7FBB7312}"/>
              </a:ext>
            </a:extLst>
          </p:cNvPr>
          <p:cNvSpPr/>
          <p:nvPr/>
        </p:nvSpPr>
        <p:spPr bwMode="auto">
          <a:xfrm>
            <a:off x="1177142" y="1229294"/>
            <a:ext cx="1895238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088D0B-2240-32C2-5415-14A1F38939FB}"/>
              </a:ext>
            </a:extLst>
          </p:cNvPr>
          <p:cNvSpPr/>
          <p:nvPr/>
        </p:nvSpPr>
        <p:spPr bwMode="auto">
          <a:xfrm>
            <a:off x="681904" y="2106000"/>
            <a:ext cx="1933333" cy="343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DCD6E5-B8D7-5DC2-5B23-0F0B39FB2F4C}"/>
              </a:ext>
            </a:extLst>
          </p:cNvPr>
          <p:cNvSpPr/>
          <p:nvPr/>
        </p:nvSpPr>
        <p:spPr bwMode="auto">
          <a:xfrm>
            <a:off x="681904" y="2925529"/>
            <a:ext cx="3495238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4DB67E-82A1-077E-36BD-C1554839663C}"/>
              </a:ext>
            </a:extLst>
          </p:cNvPr>
          <p:cNvSpPr/>
          <p:nvPr/>
        </p:nvSpPr>
        <p:spPr bwMode="auto">
          <a:xfrm>
            <a:off x="681904" y="3802235"/>
            <a:ext cx="2677792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908957-E29B-D198-6E6A-DD2A404328E1}"/>
              </a:ext>
            </a:extLst>
          </p:cNvPr>
          <p:cNvSpPr/>
          <p:nvPr/>
        </p:nvSpPr>
        <p:spPr bwMode="auto">
          <a:xfrm>
            <a:off x="681904" y="4669411"/>
            <a:ext cx="4685714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908957-E29B-D198-6E6A-DD2A404328E1}"/>
              </a:ext>
            </a:extLst>
          </p:cNvPr>
          <p:cNvSpPr/>
          <p:nvPr/>
        </p:nvSpPr>
        <p:spPr bwMode="auto">
          <a:xfrm>
            <a:off x="3397792" y="3811764"/>
            <a:ext cx="2266160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79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202DA-35A4-DA1B-D70F-A7F7D791BE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8890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20357-4F3E-000D-8955-51F3D0DF1A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896BEB-CDE8-60D8-5E8B-E72543D4B77D}"/>
              </a:ext>
            </a:extLst>
          </p:cNvPr>
          <p:cNvSpPr/>
          <p:nvPr/>
        </p:nvSpPr>
        <p:spPr bwMode="auto">
          <a:xfrm>
            <a:off x="681904" y="1258286"/>
            <a:ext cx="3771428" cy="438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AF2D18-9802-2E4C-E332-5256746DFF12}"/>
              </a:ext>
            </a:extLst>
          </p:cNvPr>
          <p:cNvSpPr/>
          <p:nvPr/>
        </p:nvSpPr>
        <p:spPr bwMode="auto">
          <a:xfrm>
            <a:off x="681904" y="2136233"/>
            <a:ext cx="6276190" cy="44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75C695-BD98-6AF3-2457-410FEC789FE7}"/>
              </a:ext>
            </a:extLst>
          </p:cNvPr>
          <p:cNvSpPr/>
          <p:nvPr/>
        </p:nvSpPr>
        <p:spPr bwMode="auto">
          <a:xfrm>
            <a:off x="681904" y="3004637"/>
            <a:ext cx="7123809" cy="438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FC6A51-1A7D-460F-FF5E-5615A1CF4F6B}"/>
              </a:ext>
            </a:extLst>
          </p:cNvPr>
          <p:cNvSpPr/>
          <p:nvPr/>
        </p:nvSpPr>
        <p:spPr bwMode="auto">
          <a:xfrm>
            <a:off x="681904" y="3882584"/>
            <a:ext cx="5580952" cy="44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B88AEF-B65A-5008-44FB-78CC028E49D8}"/>
              </a:ext>
            </a:extLst>
          </p:cNvPr>
          <p:cNvSpPr/>
          <p:nvPr/>
        </p:nvSpPr>
        <p:spPr bwMode="auto">
          <a:xfrm>
            <a:off x="6739047" y="3920756"/>
            <a:ext cx="1647619" cy="372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05308A-D573-9319-3989-883E93D5FCC7}"/>
              </a:ext>
            </a:extLst>
          </p:cNvPr>
          <p:cNvSpPr/>
          <p:nvPr/>
        </p:nvSpPr>
        <p:spPr bwMode="auto">
          <a:xfrm>
            <a:off x="681904" y="4750988"/>
            <a:ext cx="3771428" cy="44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56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A2C247-83D5-BDFA-7587-D086E68D36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59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0D3449-5F09-3A1D-73A6-0AA903CAE65D}"/>
              </a:ext>
            </a:extLst>
          </p:cNvPr>
          <p:cNvSpPr/>
          <p:nvPr/>
        </p:nvSpPr>
        <p:spPr bwMode="auto">
          <a:xfrm>
            <a:off x="7962555" y="3369600"/>
            <a:ext cx="201381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9865EF-DF2F-1040-D39F-C40B55E352F1}"/>
              </a:ext>
            </a:extLst>
          </p:cNvPr>
          <p:cNvSpPr/>
          <p:nvPr/>
        </p:nvSpPr>
        <p:spPr bwMode="auto">
          <a:xfrm>
            <a:off x="4229798" y="4831200"/>
            <a:ext cx="424340" cy="295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603B40-EDFA-618B-7AC5-1DCF62AB2583}"/>
              </a:ext>
            </a:extLst>
          </p:cNvPr>
          <p:cNvSpPr/>
          <p:nvPr/>
        </p:nvSpPr>
        <p:spPr bwMode="auto">
          <a:xfrm>
            <a:off x="3942110" y="5572800"/>
            <a:ext cx="827104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EBB400-8196-DF9D-67F6-D9BF44C67179}"/>
              </a:ext>
            </a:extLst>
          </p:cNvPr>
          <p:cNvSpPr/>
          <p:nvPr/>
        </p:nvSpPr>
        <p:spPr bwMode="auto">
          <a:xfrm>
            <a:off x="4625370" y="6300000"/>
            <a:ext cx="827104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5D70DE-F84E-95E1-9867-B1B258DC3A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3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7AC7D2-CFFA-65BD-F30B-ED9C560D0413}"/>
              </a:ext>
            </a:extLst>
          </p:cNvPr>
          <p:cNvSpPr/>
          <p:nvPr/>
        </p:nvSpPr>
        <p:spPr bwMode="auto">
          <a:xfrm>
            <a:off x="8748571" y="1381562"/>
            <a:ext cx="276190" cy="37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8D4A63-883C-1C39-B9E2-040BF7631EEB}"/>
              </a:ext>
            </a:extLst>
          </p:cNvPr>
          <p:cNvSpPr/>
          <p:nvPr/>
        </p:nvSpPr>
        <p:spPr bwMode="auto">
          <a:xfrm>
            <a:off x="2748571" y="3315078"/>
            <a:ext cx="552380" cy="38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EEF25F-9FBF-DAA0-6EB7-F60AF0E046F2}"/>
              </a:ext>
            </a:extLst>
          </p:cNvPr>
          <p:cNvSpPr/>
          <p:nvPr/>
        </p:nvSpPr>
        <p:spPr bwMode="auto">
          <a:xfrm>
            <a:off x="2224761" y="4277073"/>
            <a:ext cx="1095238" cy="38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0A874F-0642-12B5-4A0B-DDDCE6FEE250}"/>
              </a:ext>
            </a:extLst>
          </p:cNvPr>
          <p:cNvSpPr/>
          <p:nvPr/>
        </p:nvSpPr>
        <p:spPr bwMode="auto">
          <a:xfrm>
            <a:off x="2739047" y="5248593"/>
            <a:ext cx="1095238" cy="38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11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D1ED41-3D23-7FFC-4BED-73170A0C37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C6D9B3-9EE5-F5C3-F032-6D9FD46DD2D1}"/>
              </a:ext>
            </a:extLst>
          </p:cNvPr>
          <p:cNvSpPr/>
          <p:nvPr/>
        </p:nvSpPr>
        <p:spPr bwMode="auto">
          <a:xfrm>
            <a:off x="9300952" y="1210226"/>
            <a:ext cx="1095237" cy="495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FA6D29-60E2-8BBA-3D0B-F1F6B6FA07E4}"/>
              </a:ext>
            </a:extLst>
          </p:cNvPr>
          <p:cNvSpPr/>
          <p:nvPr/>
        </p:nvSpPr>
        <p:spPr bwMode="auto">
          <a:xfrm>
            <a:off x="1386666" y="2182191"/>
            <a:ext cx="1085714" cy="495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B42EE3-5526-F9D6-BD26-0E8E712A9E6A}"/>
              </a:ext>
            </a:extLst>
          </p:cNvPr>
          <p:cNvSpPr/>
          <p:nvPr/>
        </p:nvSpPr>
        <p:spPr bwMode="auto">
          <a:xfrm>
            <a:off x="4348571" y="2182191"/>
            <a:ext cx="1638095" cy="495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FB8F84-1B1D-3A49-3C0C-2E573760E3F4}"/>
              </a:ext>
            </a:extLst>
          </p:cNvPr>
          <p:cNvSpPr/>
          <p:nvPr/>
        </p:nvSpPr>
        <p:spPr bwMode="auto">
          <a:xfrm>
            <a:off x="5948571" y="3220859"/>
            <a:ext cx="1095238" cy="381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99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7CFCFB-F3CA-6E2C-6340-C8A051D2E8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5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132933-586D-CB77-71D4-D0BB437EF1B4}"/>
              </a:ext>
            </a:extLst>
          </p:cNvPr>
          <p:cNvSpPr/>
          <p:nvPr/>
        </p:nvSpPr>
        <p:spPr bwMode="auto">
          <a:xfrm>
            <a:off x="5891428" y="2477995"/>
            <a:ext cx="1361904" cy="390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5E2CA5-F8A1-F2F8-3E9D-75CB99542498}"/>
              </a:ext>
            </a:extLst>
          </p:cNvPr>
          <p:cNvSpPr/>
          <p:nvPr/>
        </p:nvSpPr>
        <p:spPr bwMode="auto">
          <a:xfrm>
            <a:off x="5605714" y="3450220"/>
            <a:ext cx="1114285" cy="381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BDF174-6500-56B2-4D55-FA64AE5434D0}"/>
              </a:ext>
            </a:extLst>
          </p:cNvPr>
          <p:cNvSpPr/>
          <p:nvPr/>
        </p:nvSpPr>
        <p:spPr bwMode="auto">
          <a:xfrm>
            <a:off x="6405714" y="4422445"/>
            <a:ext cx="1380952" cy="400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15ABA1-79C3-D672-FD71-201D5912A19B}"/>
              </a:ext>
            </a:extLst>
          </p:cNvPr>
          <p:cNvSpPr/>
          <p:nvPr/>
        </p:nvSpPr>
        <p:spPr bwMode="auto">
          <a:xfrm>
            <a:off x="6139047" y="5385138"/>
            <a:ext cx="1114285" cy="409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98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702C4-356F-8722-95F8-A489B0BA07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50C57E-1EE7-CECA-41B1-F747901B3919}"/>
              </a:ext>
            </a:extLst>
          </p:cNvPr>
          <p:cNvSpPr/>
          <p:nvPr/>
        </p:nvSpPr>
        <p:spPr bwMode="auto">
          <a:xfrm>
            <a:off x="4091428" y="1181848"/>
            <a:ext cx="857142" cy="381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0AC36D-DB84-F1D8-B3F7-89730B1943A6}"/>
              </a:ext>
            </a:extLst>
          </p:cNvPr>
          <p:cNvSpPr/>
          <p:nvPr/>
        </p:nvSpPr>
        <p:spPr bwMode="auto">
          <a:xfrm>
            <a:off x="4100952" y="2154784"/>
            <a:ext cx="847619" cy="400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3A3C6E-C51F-5B99-5F96-CD55549CE80A}"/>
              </a:ext>
            </a:extLst>
          </p:cNvPr>
          <p:cNvSpPr/>
          <p:nvPr/>
        </p:nvSpPr>
        <p:spPr bwMode="auto">
          <a:xfrm>
            <a:off x="5434285" y="3118181"/>
            <a:ext cx="847619" cy="400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B6D9A9-64CB-DD52-E049-1AE334EC0892}"/>
              </a:ext>
            </a:extLst>
          </p:cNvPr>
          <p:cNvSpPr/>
          <p:nvPr/>
        </p:nvSpPr>
        <p:spPr bwMode="auto">
          <a:xfrm>
            <a:off x="1529523" y="4987743"/>
            <a:ext cx="514285" cy="457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4C18C4-E750-8E0B-F831-985D048D59D0}"/>
              </a:ext>
            </a:extLst>
          </p:cNvPr>
          <p:cNvSpPr/>
          <p:nvPr/>
        </p:nvSpPr>
        <p:spPr bwMode="auto">
          <a:xfrm>
            <a:off x="4767619" y="5684060"/>
            <a:ext cx="980952" cy="46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66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87F9C-1A13-8C1E-4390-9766276287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E95B87-0E3F-3674-5920-5301CCD820C0}"/>
              </a:ext>
            </a:extLst>
          </p:cNvPr>
          <p:cNvSpPr/>
          <p:nvPr/>
        </p:nvSpPr>
        <p:spPr bwMode="auto">
          <a:xfrm>
            <a:off x="3472380" y="2896683"/>
            <a:ext cx="552380" cy="400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E94073-B7E4-1213-CF8F-1B76867F85B0}"/>
              </a:ext>
            </a:extLst>
          </p:cNvPr>
          <p:cNvSpPr/>
          <p:nvPr/>
        </p:nvSpPr>
        <p:spPr bwMode="auto">
          <a:xfrm>
            <a:off x="8577142" y="2896683"/>
            <a:ext cx="552381" cy="400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BFC76E-5647-CD72-C72D-5041F380A51F}"/>
              </a:ext>
            </a:extLst>
          </p:cNvPr>
          <p:cNvSpPr/>
          <p:nvPr/>
        </p:nvSpPr>
        <p:spPr bwMode="auto">
          <a:xfrm>
            <a:off x="3434285" y="4211565"/>
            <a:ext cx="561904" cy="409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48A040-18B9-34FB-909B-F65E75FB0410}"/>
              </a:ext>
            </a:extLst>
          </p:cNvPr>
          <p:cNvSpPr/>
          <p:nvPr/>
        </p:nvSpPr>
        <p:spPr bwMode="auto">
          <a:xfrm>
            <a:off x="8853333" y="4202037"/>
            <a:ext cx="552380" cy="419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F027C17-BE30-593A-A3DC-E6C7430904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4"/>
          <a:stretch/>
        </p:blipFill>
        <p:spPr>
          <a:xfrm>
            <a:off x="1746000" y="5013175"/>
            <a:ext cx="9648006" cy="13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48A040-18B9-34FB-909B-F65E75FB0410}"/>
              </a:ext>
            </a:extLst>
          </p:cNvPr>
          <p:cNvSpPr/>
          <p:nvPr/>
        </p:nvSpPr>
        <p:spPr bwMode="auto">
          <a:xfrm>
            <a:off x="2920000" y="5589240"/>
            <a:ext cx="552380" cy="419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48A040-18B9-34FB-909B-F65E75FB0410}"/>
              </a:ext>
            </a:extLst>
          </p:cNvPr>
          <p:cNvSpPr/>
          <p:nvPr/>
        </p:nvSpPr>
        <p:spPr bwMode="auto">
          <a:xfrm>
            <a:off x="8688288" y="5589240"/>
            <a:ext cx="552380" cy="419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43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6D5A7D-B74D-E09C-23B3-5C924CC85A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67"/>
          <a:stretch/>
        </p:blipFill>
        <p:spPr>
          <a:xfrm>
            <a:off x="720000" y="972000"/>
            <a:ext cx="10800000" cy="2889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9879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2BB74-7DFB-FC74-F107-0CC457CCE9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4" y="2663261"/>
            <a:ext cx="10800000" cy="343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48491A-DC8A-0CFE-3AA4-455065628617}"/>
              </a:ext>
            </a:extLst>
          </p:cNvPr>
          <p:cNvSpPr/>
          <p:nvPr/>
        </p:nvSpPr>
        <p:spPr bwMode="auto">
          <a:xfrm>
            <a:off x="714907" y="2844306"/>
            <a:ext cx="5123809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9B7A69-B171-77C2-6F18-D403947774EA}"/>
              </a:ext>
            </a:extLst>
          </p:cNvPr>
          <p:cNvSpPr/>
          <p:nvPr/>
        </p:nvSpPr>
        <p:spPr bwMode="auto">
          <a:xfrm>
            <a:off x="665574" y="3709879"/>
            <a:ext cx="5628571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FEC036-46AE-ACD3-1CC2-2771837D0C4D}"/>
              </a:ext>
            </a:extLst>
          </p:cNvPr>
          <p:cNvSpPr/>
          <p:nvPr/>
        </p:nvSpPr>
        <p:spPr bwMode="auto">
          <a:xfrm>
            <a:off x="479376" y="4478344"/>
            <a:ext cx="9806584" cy="567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AEFEDD-6811-74D7-AB86-E703BC4B074F}"/>
              </a:ext>
            </a:extLst>
          </p:cNvPr>
          <p:cNvSpPr/>
          <p:nvPr/>
        </p:nvSpPr>
        <p:spPr bwMode="auto">
          <a:xfrm>
            <a:off x="663714" y="5385885"/>
            <a:ext cx="3848109" cy="567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FF6D5A7D-B74D-E09C-23B3-5C924CC85A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9" t="66238"/>
          <a:stretch/>
        </p:blipFill>
        <p:spPr>
          <a:xfrm>
            <a:off x="681904" y="1043871"/>
            <a:ext cx="9841088" cy="1619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48491A-DC8A-0CFE-3AA4-455065628617}"/>
              </a:ext>
            </a:extLst>
          </p:cNvPr>
          <p:cNvSpPr/>
          <p:nvPr/>
        </p:nvSpPr>
        <p:spPr bwMode="auto">
          <a:xfrm>
            <a:off x="663714" y="1043871"/>
            <a:ext cx="5123809" cy="572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48491A-DC8A-0CFE-3AA4-455065628617}"/>
              </a:ext>
            </a:extLst>
          </p:cNvPr>
          <p:cNvSpPr/>
          <p:nvPr/>
        </p:nvSpPr>
        <p:spPr bwMode="auto">
          <a:xfrm>
            <a:off x="497754" y="1878205"/>
            <a:ext cx="6534350" cy="572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22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2023-07-06T15:18:10Z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