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62" r:id="rId2"/>
    <p:sldId id="363" r:id="rId3"/>
    <p:sldId id="379" r:id="rId4"/>
    <p:sldId id="378" r:id="rId5"/>
    <p:sldId id="377" r:id="rId6"/>
    <p:sldId id="376" r:id="rId7"/>
    <p:sldId id="375" r:id="rId8"/>
    <p:sldId id="374" r:id="rId9"/>
    <p:sldId id="395" r:id="rId10"/>
    <p:sldId id="371" r:id="rId11"/>
    <p:sldId id="370" r:id="rId12"/>
    <p:sldId id="369" r:id="rId13"/>
    <p:sldId id="396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2" d="100"/>
          <a:sy n="112" d="100"/>
        </p:scale>
        <p:origin x="132" y="258"/>
      </p:cViewPr>
      <p:guideLst>
        <p:guide orient="horz" pos="218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2023/7/4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3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18" Type="http://schemas.openxmlformats.org/officeDocument/2006/relationships/notesSlide" Target="../notesSlides/notesSlide1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6" Type="http://schemas.openxmlformats.org/officeDocument/2006/relationships/tags" Target="../tags/tag25.xml"/><Relationship Id="rId20" Type="http://schemas.openxmlformats.org/officeDocument/2006/relationships/image" Target="../media/image11.pn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tags" Target="../tags/tag24.xml"/><Relationship Id="rId10" Type="http://schemas.openxmlformats.org/officeDocument/2006/relationships/tags" Target="../tags/tag19.xml"/><Relationship Id="rId19" Type="http://schemas.openxmlformats.org/officeDocument/2006/relationships/image" Target="../media/image10.png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tags" Target="../tags/tag2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586037"/>
            <a:ext cx="10725150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5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142" y="2929453"/>
            <a:ext cx="2771428" cy="229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11749" y="2780928"/>
            <a:ext cx="2657143" cy="377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29523" y="3320944"/>
            <a:ext cx="2180952" cy="238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81904" y="3301847"/>
            <a:ext cx="2657143" cy="238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29523" y="3712434"/>
            <a:ext cx="1800000" cy="238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10476" y="4113474"/>
            <a:ext cx="2771428" cy="238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3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204864"/>
            <a:ext cx="2448272" cy="649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3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167755" y="5445125"/>
            <a:ext cx="848360" cy="41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1961" y="1620000"/>
            <a:ext cx="6969978" cy="2726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80255"/>
            <a:ext cx="10800000" cy="5307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415415" y="2691130"/>
            <a:ext cx="9552305" cy="159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838835" y="4411980"/>
            <a:ext cx="10262870" cy="34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11225" y="4869180"/>
            <a:ext cx="10262870" cy="48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911225" y="5473065"/>
            <a:ext cx="10262870" cy="31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109980" y="5865495"/>
            <a:ext cx="10262870" cy="48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6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1904" y="2632512"/>
            <a:ext cx="8971428" cy="448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3329164"/>
            <a:ext cx="1476190" cy="448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3997186"/>
            <a:ext cx="9190476" cy="238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940" y="4426585"/>
            <a:ext cx="9686290" cy="57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9330" y="1947545"/>
            <a:ext cx="9588500" cy="827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940" y="2775585"/>
            <a:ext cx="9579610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43940" y="3502660"/>
            <a:ext cx="9472295" cy="37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00" y="972000"/>
            <a:ext cx="10800000" cy="3660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8835" y="1988820"/>
            <a:ext cx="2304837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8835" y="2780665"/>
            <a:ext cx="2304837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5325" y="3422650"/>
            <a:ext cx="9575800" cy="294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78388" y="2117090"/>
            <a:ext cx="6950060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78388" y="2855899"/>
            <a:ext cx="6950060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55370" y="2060575"/>
            <a:ext cx="936244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2804611"/>
            <a:ext cx="1104761" cy="448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3333" y="3472751"/>
            <a:ext cx="9199999" cy="238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4415" y="3902075"/>
            <a:ext cx="9806305" cy="48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8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52370" y="1654175"/>
            <a:ext cx="753110" cy="386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64425" y="1844675"/>
            <a:ext cx="504190" cy="47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71495" y="2462530"/>
            <a:ext cx="403860" cy="62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01255" y="2462530"/>
            <a:ext cx="476250" cy="50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558020" y="2421255"/>
            <a:ext cx="600075" cy="62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58095" y="3233384"/>
            <a:ext cx="190476" cy="200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525645" y="3139440"/>
            <a:ext cx="333375" cy="4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303010" y="3226435"/>
            <a:ext cx="586740" cy="423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896225" y="4004945"/>
            <a:ext cx="520700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824761" y="4149388"/>
            <a:ext cx="600000" cy="209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animBg="1"/>
      <p:bldP spid="11" grpId="0" bldLvl="0" animBg="1"/>
      <p:bldP spid="12" grpId="0" bldLvl="0" animBg="1"/>
      <p:bldP spid="13" grpId="0" bldLvl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6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11450" y="1200785"/>
            <a:ext cx="464185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35730" y="1200785"/>
            <a:ext cx="337820" cy="407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74920" y="1964055"/>
            <a:ext cx="686435" cy="54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99385" y="1988820"/>
            <a:ext cx="532765" cy="66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681855" y="4023995"/>
            <a:ext cx="600075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935730" y="4580890"/>
            <a:ext cx="661670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847215" y="3448050"/>
            <a:ext cx="348615" cy="340995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1"/>
            </p:custDataLst>
          </p:nvPr>
        </p:nvSpPr>
        <p:spPr>
          <a:xfrm>
            <a:off x="5203190" y="3431540"/>
            <a:ext cx="348615" cy="340995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2"/>
            </p:custDataLst>
          </p:nvPr>
        </p:nvSpPr>
        <p:spPr>
          <a:xfrm>
            <a:off x="8040370" y="3431540"/>
            <a:ext cx="348615" cy="340995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2" grpId="0" animBg="1"/>
      <p:bldP spid="2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7319645" y="764540"/>
            <a:ext cx="451485" cy="537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319645" y="1340485"/>
            <a:ext cx="451485" cy="229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auto">
          <a:xfrm>
            <a:off x="9192260" y="972185"/>
            <a:ext cx="451485" cy="659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5735955" y="1700530"/>
            <a:ext cx="1339850" cy="659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2711450" y="2420620"/>
            <a:ext cx="914400" cy="49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8543925" y="2996565"/>
            <a:ext cx="697865" cy="49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auto">
          <a:xfrm>
            <a:off x="3270885" y="3356610"/>
            <a:ext cx="498475" cy="51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1677111"/>
            <a:ext cx="304761" cy="266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53333" y="2296466"/>
            <a:ext cx="304761" cy="266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62857" y="2763364"/>
            <a:ext cx="285714" cy="266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53333" y="3373191"/>
            <a:ext cx="295237" cy="266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81904" y="3983017"/>
            <a:ext cx="285714" cy="266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4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39047" y="1649396"/>
            <a:ext cx="228571" cy="219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86666" y="2574853"/>
            <a:ext cx="238095" cy="219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5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47900" y="1802130"/>
            <a:ext cx="396240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77142" y="2747313"/>
            <a:ext cx="238095" cy="209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69120" y="3672840"/>
            <a:ext cx="337820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52040" y="1993265"/>
            <a:ext cx="452120" cy="6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501840"/>
            <a:ext cx="10800000" cy="321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auto">
          <a:xfrm>
            <a:off x="4943475" y="2060575"/>
            <a:ext cx="452120" cy="6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7392035" y="1993265"/>
            <a:ext cx="452120" cy="6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10022840" y="2060575"/>
            <a:ext cx="452120" cy="6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2351405" y="2811145"/>
            <a:ext cx="452120" cy="6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auto">
          <a:xfrm>
            <a:off x="4944110" y="2781300"/>
            <a:ext cx="452120" cy="6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7"/>
            </p:custDataLst>
          </p:nvPr>
        </p:nvSpPr>
        <p:spPr bwMode="auto">
          <a:xfrm>
            <a:off x="7392035" y="2871470"/>
            <a:ext cx="452120" cy="6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8"/>
            </p:custDataLst>
          </p:nvPr>
        </p:nvSpPr>
        <p:spPr bwMode="auto">
          <a:xfrm>
            <a:off x="10344150" y="2804795"/>
            <a:ext cx="452120" cy="6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9"/>
            </p:custDataLst>
          </p:nvPr>
        </p:nvSpPr>
        <p:spPr bwMode="auto">
          <a:xfrm>
            <a:off x="1946910" y="4625340"/>
            <a:ext cx="2152650" cy="382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0"/>
            </p:custDataLst>
          </p:nvPr>
        </p:nvSpPr>
        <p:spPr bwMode="auto">
          <a:xfrm>
            <a:off x="1775460" y="5134610"/>
            <a:ext cx="2152650" cy="382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1"/>
            </p:custDataLst>
          </p:nvPr>
        </p:nvSpPr>
        <p:spPr bwMode="auto">
          <a:xfrm>
            <a:off x="1991360" y="5589270"/>
            <a:ext cx="2152650" cy="382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2"/>
            </p:custDataLst>
          </p:nvPr>
        </p:nvSpPr>
        <p:spPr bwMode="auto">
          <a:xfrm>
            <a:off x="5043805" y="4797425"/>
            <a:ext cx="215265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3"/>
            </p:custDataLst>
          </p:nvPr>
        </p:nvSpPr>
        <p:spPr bwMode="auto">
          <a:xfrm>
            <a:off x="5043805" y="5516245"/>
            <a:ext cx="2152650" cy="1073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14"/>
            </p:custDataLst>
          </p:nvPr>
        </p:nvSpPr>
        <p:spPr bwMode="auto">
          <a:xfrm>
            <a:off x="8688070" y="4725035"/>
            <a:ext cx="215265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5"/>
            </p:custDataLst>
          </p:nvPr>
        </p:nvSpPr>
        <p:spPr bwMode="auto">
          <a:xfrm>
            <a:off x="8616315" y="5594350"/>
            <a:ext cx="2152650" cy="67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16"/>
            </p:custDataLst>
          </p:nvPr>
        </p:nvSpPr>
        <p:spPr bwMode="auto">
          <a:xfrm>
            <a:off x="8688070" y="6271260"/>
            <a:ext cx="2152650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72000"/>
            <a:ext cx="10800000" cy="334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622935" y="2204720"/>
            <a:ext cx="2673350" cy="1387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622935" y="3860800"/>
            <a:ext cx="1855470" cy="902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4367530" y="2348865"/>
            <a:ext cx="2673350" cy="1387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4079240" y="3716655"/>
            <a:ext cx="1855470" cy="902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7679690" y="2493010"/>
            <a:ext cx="2673350" cy="1387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7752080" y="3789045"/>
            <a:ext cx="1855470" cy="902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TcyZjVlZTRjOTFjOTFmNWEwZjIwZWIyMjI2NTdjMz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2023-07-04T08:55:29Z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