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3133725"/>
            <a:ext cx="479107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7A3AE-03F8-8550-77AF-F7B3A6D852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537656-8D50-7606-8876-0D006F2841E3}"/>
              </a:ext>
            </a:extLst>
          </p:cNvPr>
          <p:cNvSpPr/>
          <p:nvPr/>
        </p:nvSpPr>
        <p:spPr bwMode="auto">
          <a:xfrm>
            <a:off x="681904" y="1134000"/>
            <a:ext cx="9666666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42D3AB-2E01-139A-F008-C42C09E7C8BA}"/>
              </a:ext>
            </a:extLst>
          </p:cNvPr>
          <p:cNvSpPr/>
          <p:nvPr/>
        </p:nvSpPr>
        <p:spPr bwMode="auto">
          <a:xfrm>
            <a:off x="681904" y="2001176"/>
            <a:ext cx="961904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0CFEAF-963E-0E57-646E-189CDBFBC02D}"/>
              </a:ext>
            </a:extLst>
          </p:cNvPr>
          <p:cNvSpPr/>
          <p:nvPr/>
        </p:nvSpPr>
        <p:spPr bwMode="auto">
          <a:xfrm>
            <a:off x="681904" y="2858823"/>
            <a:ext cx="9666666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4F9EAB-976C-FF89-CA4C-3477BF030573}"/>
              </a:ext>
            </a:extLst>
          </p:cNvPr>
          <p:cNvSpPr/>
          <p:nvPr/>
        </p:nvSpPr>
        <p:spPr bwMode="auto">
          <a:xfrm>
            <a:off x="681904" y="3716470"/>
            <a:ext cx="7466666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1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3022B-D359-16D4-3504-2F0EDED19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21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4E93CE-E7D1-7933-15BB-A8DDB8D66932}"/>
              </a:ext>
            </a:extLst>
          </p:cNvPr>
          <p:cNvSpPr/>
          <p:nvPr/>
        </p:nvSpPr>
        <p:spPr bwMode="auto">
          <a:xfrm>
            <a:off x="1391425" y="4885183"/>
            <a:ext cx="2349989" cy="3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ED8B93-5E50-0A15-7341-6C08C1F64B51}"/>
              </a:ext>
            </a:extLst>
          </p:cNvPr>
          <p:cNvSpPr/>
          <p:nvPr/>
        </p:nvSpPr>
        <p:spPr bwMode="auto">
          <a:xfrm>
            <a:off x="1397881" y="5472807"/>
            <a:ext cx="3257959" cy="29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1B92C5-DA6C-1B0B-66EB-EA373600BE71}"/>
              </a:ext>
            </a:extLst>
          </p:cNvPr>
          <p:cNvSpPr/>
          <p:nvPr/>
        </p:nvSpPr>
        <p:spPr bwMode="auto">
          <a:xfrm>
            <a:off x="1410793" y="6053973"/>
            <a:ext cx="2040100" cy="303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08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CFD70-A9D8-AAA6-4FCD-C00D108FD7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7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68CBC-6428-F25B-4A64-7391A19034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2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3227C5-F2CB-AF3B-584A-91A3D679BBB1}"/>
              </a:ext>
            </a:extLst>
          </p:cNvPr>
          <p:cNvSpPr/>
          <p:nvPr/>
        </p:nvSpPr>
        <p:spPr bwMode="auto">
          <a:xfrm>
            <a:off x="4717061" y="3807140"/>
            <a:ext cx="286784" cy="36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2B7E20-4663-C43B-C611-3C8BA5BE29ED}"/>
              </a:ext>
            </a:extLst>
          </p:cNvPr>
          <p:cNvSpPr/>
          <p:nvPr/>
        </p:nvSpPr>
        <p:spPr bwMode="auto">
          <a:xfrm>
            <a:off x="5729769" y="3807140"/>
            <a:ext cx="537721" cy="35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467DE5-69E5-38C3-EFFB-CDAA19DD48FF}"/>
              </a:ext>
            </a:extLst>
          </p:cNvPr>
          <p:cNvSpPr/>
          <p:nvPr/>
        </p:nvSpPr>
        <p:spPr bwMode="auto">
          <a:xfrm>
            <a:off x="6858984" y="3807140"/>
            <a:ext cx="546683" cy="36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160EAB-3D7C-C764-C781-11EE1075EE9B}"/>
              </a:ext>
            </a:extLst>
          </p:cNvPr>
          <p:cNvSpPr/>
          <p:nvPr/>
        </p:nvSpPr>
        <p:spPr bwMode="auto">
          <a:xfrm>
            <a:off x="7889616" y="3807140"/>
            <a:ext cx="770733" cy="36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24D303-6E8F-1F6A-42D9-32D81D8CC83E}"/>
              </a:ext>
            </a:extLst>
          </p:cNvPr>
          <p:cNvSpPr/>
          <p:nvPr/>
        </p:nvSpPr>
        <p:spPr bwMode="auto">
          <a:xfrm>
            <a:off x="4717061" y="5655364"/>
            <a:ext cx="286784" cy="35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D6A460-8294-8899-E564-179EA8E1F529}"/>
              </a:ext>
            </a:extLst>
          </p:cNvPr>
          <p:cNvSpPr/>
          <p:nvPr/>
        </p:nvSpPr>
        <p:spPr bwMode="auto">
          <a:xfrm>
            <a:off x="5846276" y="5655364"/>
            <a:ext cx="286784" cy="35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C6482C-64E8-29D1-31D4-E211A9F20C03}"/>
              </a:ext>
            </a:extLst>
          </p:cNvPr>
          <p:cNvSpPr/>
          <p:nvPr/>
        </p:nvSpPr>
        <p:spPr bwMode="auto">
          <a:xfrm>
            <a:off x="6984452" y="5655364"/>
            <a:ext cx="286784" cy="35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E47D84-32AE-DC08-14D0-261A729672F4}"/>
              </a:ext>
            </a:extLst>
          </p:cNvPr>
          <p:cNvSpPr/>
          <p:nvPr/>
        </p:nvSpPr>
        <p:spPr bwMode="auto">
          <a:xfrm>
            <a:off x="8113667" y="5655364"/>
            <a:ext cx="295746" cy="35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38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26F3F-54C3-4309-459B-25E7A06BBE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7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8BA074-2698-0C4F-0E62-F97C89454E90}"/>
              </a:ext>
            </a:extLst>
          </p:cNvPr>
          <p:cNvSpPr/>
          <p:nvPr/>
        </p:nvSpPr>
        <p:spPr bwMode="auto">
          <a:xfrm>
            <a:off x="4770072" y="1753324"/>
            <a:ext cx="299669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69859-796C-0486-91A1-8C55477E7C46}"/>
              </a:ext>
            </a:extLst>
          </p:cNvPr>
          <p:cNvSpPr/>
          <p:nvPr/>
        </p:nvSpPr>
        <p:spPr bwMode="auto">
          <a:xfrm>
            <a:off x="5814374" y="1753324"/>
            <a:ext cx="526691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41A0D5-1FA8-650E-A5AE-58DC783B18F3}"/>
              </a:ext>
            </a:extLst>
          </p:cNvPr>
          <p:cNvSpPr/>
          <p:nvPr/>
        </p:nvSpPr>
        <p:spPr bwMode="auto">
          <a:xfrm>
            <a:off x="6940403" y="1753324"/>
            <a:ext cx="553933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35E42E-049A-D1D8-0376-E68B15D16F0E}"/>
              </a:ext>
            </a:extLst>
          </p:cNvPr>
          <p:cNvSpPr/>
          <p:nvPr/>
        </p:nvSpPr>
        <p:spPr bwMode="auto">
          <a:xfrm>
            <a:off x="8084594" y="1753324"/>
            <a:ext cx="553933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E0EE03-6C44-6306-DECC-6DEDA8A45DDB}"/>
              </a:ext>
            </a:extLst>
          </p:cNvPr>
          <p:cNvSpPr/>
          <p:nvPr/>
        </p:nvSpPr>
        <p:spPr bwMode="auto">
          <a:xfrm>
            <a:off x="4770072" y="3624870"/>
            <a:ext cx="299669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D2CF56-95CE-B7F9-4481-3686273DBE73}"/>
              </a:ext>
            </a:extLst>
          </p:cNvPr>
          <p:cNvSpPr/>
          <p:nvPr/>
        </p:nvSpPr>
        <p:spPr bwMode="auto">
          <a:xfrm>
            <a:off x="5914263" y="3624870"/>
            <a:ext cx="290588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CB656F-26FB-676A-74FB-E1827A6E8713}"/>
              </a:ext>
            </a:extLst>
          </p:cNvPr>
          <p:cNvSpPr/>
          <p:nvPr/>
        </p:nvSpPr>
        <p:spPr bwMode="auto">
          <a:xfrm>
            <a:off x="6940403" y="3624870"/>
            <a:ext cx="553933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88A96F-187B-D317-B89E-CEF3DD29BA51}"/>
              </a:ext>
            </a:extLst>
          </p:cNvPr>
          <p:cNvSpPr/>
          <p:nvPr/>
        </p:nvSpPr>
        <p:spPr bwMode="auto">
          <a:xfrm>
            <a:off x="8093675" y="3624870"/>
            <a:ext cx="544852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440F73-5961-FB90-724D-3975402A7D08}"/>
              </a:ext>
            </a:extLst>
          </p:cNvPr>
          <p:cNvSpPr/>
          <p:nvPr/>
        </p:nvSpPr>
        <p:spPr bwMode="auto">
          <a:xfrm>
            <a:off x="4770072" y="5496416"/>
            <a:ext cx="299669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E7CA87-D0C7-684F-0013-D00EC57FFAB5}"/>
              </a:ext>
            </a:extLst>
          </p:cNvPr>
          <p:cNvSpPr/>
          <p:nvPr/>
        </p:nvSpPr>
        <p:spPr bwMode="auto">
          <a:xfrm>
            <a:off x="5941506" y="5496416"/>
            <a:ext cx="245183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8285AA-4FFC-7329-A8DD-F0D0715FB63E}"/>
              </a:ext>
            </a:extLst>
          </p:cNvPr>
          <p:cNvSpPr/>
          <p:nvPr/>
        </p:nvSpPr>
        <p:spPr bwMode="auto">
          <a:xfrm>
            <a:off x="7067535" y="5496416"/>
            <a:ext cx="290588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D5DF931-BD18-E76E-084E-97F674C910EE}"/>
              </a:ext>
            </a:extLst>
          </p:cNvPr>
          <p:cNvSpPr/>
          <p:nvPr/>
        </p:nvSpPr>
        <p:spPr bwMode="auto">
          <a:xfrm>
            <a:off x="8093675" y="5496416"/>
            <a:ext cx="544852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98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DCD55-2C0B-D208-2DA5-15C13CB131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3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7DDF57-66DB-FFBD-86A0-8FCB923A50D2}"/>
              </a:ext>
            </a:extLst>
          </p:cNvPr>
          <p:cNvSpPr/>
          <p:nvPr/>
        </p:nvSpPr>
        <p:spPr bwMode="auto">
          <a:xfrm>
            <a:off x="2002238" y="2053572"/>
            <a:ext cx="955393" cy="444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61E2D6-3C1B-FBC5-B4FD-D2B764B0A938}"/>
              </a:ext>
            </a:extLst>
          </p:cNvPr>
          <p:cNvSpPr/>
          <p:nvPr/>
        </p:nvSpPr>
        <p:spPr bwMode="auto">
          <a:xfrm>
            <a:off x="7181474" y="2120646"/>
            <a:ext cx="268180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20F924-74B7-6DCA-0835-CFCE305E609A}"/>
              </a:ext>
            </a:extLst>
          </p:cNvPr>
          <p:cNvSpPr/>
          <p:nvPr/>
        </p:nvSpPr>
        <p:spPr bwMode="auto">
          <a:xfrm>
            <a:off x="8245816" y="2942305"/>
            <a:ext cx="486077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8C6294-7435-56A8-22E9-E58FA38E9497}"/>
              </a:ext>
            </a:extLst>
          </p:cNvPr>
          <p:cNvSpPr/>
          <p:nvPr/>
        </p:nvSpPr>
        <p:spPr bwMode="auto">
          <a:xfrm>
            <a:off x="2471554" y="4594008"/>
            <a:ext cx="268180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81B3E7-8F0B-1109-290A-07AA5B5DEB47}"/>
              </a:ext>
            </a:extLst>
          </p:cNvPr>
          <p:cNvSpPr/>
          <p:nvPr/>
        </p:nvSpPr>
        <p:spPr bwMode="auto">
          <a:xfrm>
            <a:off x="5941139" y="5415668"/>
            <a:ext cx="276561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92C891-D986-5B03-52AE-D697869A0D28}"/>
              </a:ext>
            </a:extLst>
          </p:cNvPr>
          <p:cNvSpPr/>
          <p:nvPr/>
        </p:nvSpPr>
        <p:spPr bwMode="auto">
          <a:xfrm>
            <a:off x="7994396" y="5415668"/>
            <a:ext cx="234657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7BCF85-E02A-3D39-3D51-DE2424C7FE51}"/>
              </a:ext>
            </a:extLst>
          </p:cNvPr>
          <p:cNvSpPr/>
          <p:nvPr/>
        </p:nvSpPr>
        <p:spPr bwMode="auto">
          <a:xfrm>
            <a:off x="1993857" y="6237327"/>
            <a:ext cx="276561" cy="34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D7A13C-1408-C05C-1811-91D07735C8AF}"/>
              </a:ext>
            </a:extLst>
          </p:cNvPr>
          <p:cNvSpPr/>
          <p:nvPr/>
        </p:nvSpPr>
        <p:spPr bwMode="auto">
          <a:xfrm>
            <a:off x="3879501" y="6237327"/>
            <a:ext cx="511219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2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DB5AF-C5A0-5341-3784-C667FAC816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89B283-9FAE-5EA7-023A-C870D4854810}"/>
              </a:ext>
            </a:extLst>
          </p:cNvPr>
          <p:cNvSpPr/>
          <p:nvPr/>
        </p:nvSpPr>
        <p:spPr bwMode="auto">
          <a:xfrm>
            <a:off x="2758095" y="5062813"/>
            <a:ext cx="2114285" cy="49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D00F00-C8C5-264D-9056-AA459D48969A}"/>
              </a:ext>
            </a:extLst>
          </p:cNvPr>
          <p:cNvSpPr/>
          <p:nvPr/>
        </p:nvSpPr>
        <p:spPr bwMode="auto">
          <a:xfrm>
            <a:off x="7005714" y="5043742"/>
            <a:ext cx="2104761" cy="514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6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9FC08-95C5-AAE7-42CB-E260A2A38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9120416" cy="413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E8B9230-1CD5-B652-B13D-223F31C22C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4" t="1904" r="10885" b="40362"/>
          <a:stretch/>
        </p:blipFill>
        <p:spPr>
          <a:xfrm>
            <a:off x="6091100" y="4293096"/>
            <a:ext cx="4392488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0114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B9230-1CD5-B652-B13D-223F31C22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471A3-006E-FE50-A6A6-22AA8608E1CB}"/>
              </a:ext>
            </a:extLst>
          </p:cNvPr>
          <p:cNvSpPr/>
          <p:nvPr/>
        </p:nvSpPr>
        <p:spPr bwMode="auto">
          <a:xfrm>
            <a:off x="681904" y="1124470"/>
            <a:ext cx="2914285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C1A0EF-F796-98C4-C8D0-0490E6CA2491}"/>
              </a:ext>
            </a:extLst>
          </p:cNvPr>
          <p:cNvSpPr/>
          <p:nvPr/>
        </p:nvSpPr>
        <p:spPr bwMode="auto">
          <a:xfrm>
            <a:off x="1243809" y="2029764"/>
            <a:ext cx="4219047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953FAA-09C1-21A6-FB90-06C849C60A86}"/>
              </a:ext>
            </a:extLst>
          </p:cNvPr>
          <p:cNvSpPr/>
          <p:nvPr/>
        </p:nvSpPr>
        <p:spPr bwMode="auto">
          <a:xfrm>
            <a:off x="681904" y="2896941"/>
            <a:ext cx="3333333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E18DBD-FE3D-FFCD-88DD-76AD64846B52}"/>
              </a:ext>
            </a:extLst>
          </p:cNvPr>
          <p:cNvSpPr/>
          <p:nvPr/>
        </p:nvSpPr>
        <p:spPr bwMode="auto">
          <a:xfrm>
            <a:off x="681904" y="3735529"/>
            <a:ext cx="4257142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A32C8C-BDD3-855C-E69D-0B9A3E6C80AE}"/>
              </a:ext>
            </a:extLst>
          </p:cNvPr>
          <p:cNvSpPr/>
          <p:nvPr/>
        </p:nvSpPr>
        <p:spPr bwMode="auto">
          <a:xfrm>
            <a:off x="681904" y="4574117"/>
            <a:ext cx="1885714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0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B4D7A-FA20-ADC3-7328-2F9B979464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2FDBA5-C39A-02B9-E116-90CBBA9FB7DF}"/>
              </a:ext>
            </a:extLst>
          </p:cNvPr>
          <p:cNvSpPr/>
          <p:nvPr/>
        </p:nvSpPr>
        <p:spPr bwMode="auto">
          <a:xfrm>
            <a:off x="681904" y="1191496"/>
            <a:ext cx="2895238" cy="42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FDD372-A3F1-DF38-9134-E7751188E5CE}"/>
              </a:ext>
            </a:extLst>
          </p:cNvPr>
          <p:cNvSpPr/>
          <p:nvPr/>
        </p:nvSpPr>
        <p:spPr bwMode="auto">
          <a:xfrm>
            <a:off x="1224761" y="2069484"/>
            <a:ext cx="9114285" cy="42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8EE5F2-6ADE-FA5D-EB60-F2AEA4CED2B1}"/>
              </a:ext>
            </a:extLst>
          </p:cNvPr>
          <p:cNvSpPr/>
          <p:nvPr/>
        </p:nvSpPr>
        <p:spPr bwMode="auto">
          <a:xfrm>
            <a:off x="681904" y="2928385"/>
            <a:ext cx="4466666" cy="438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ECE9D8-3B7D-0322-3162-FC80605B24AF}"/>
              </a:ext>
            </a:extLst>
          </p:cNvPr>
          <p:cNvSpPr/>
          <p:nvPr/>
        </p:nvSpPr>
        <p:spPr bwMode="auto">
          <a:xfrm>
            <a:off x="681904" y="3796829"/>
            <a:ext cx="6314285" cy="38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0B1938-93E5-ABBC-E303-0541CE85BEEF}"/>
              </a:ext>
            </a:extLst>
          </p:cNvPr>
          <p:cNvSpPr/>
          <p:nvPr/>
        </p:nvSpPr>
        <p:spPr bwMode="auto">
          <a:xfrm>
            <a:off x="681904" y="4636643"/>
            <a:ext cx="2104761" cy="44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98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2023-07-06T16:09:36Z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