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notesMasterIdLst>
    <p:notesMasterId r:id="rId13"/>
  </p:notesMasterIdLst>
  <p:sldIdLst>
    <p:sldId id="362" r:id="rId2"/>
    <p:sldId id="363" r:id="rId3"/>
    <p:sldId id="373" r:id="rId4"/>
    <p:sldId id="372" r:id="rId5"/>
    <p:sldId id="371" r:id="rId6"/>
    <p:sldId id="370" r:id="rId7"/>
    <p:sldId id="369" r:id="rId8"/>
    <p:sldId id="368" r:id="rId9"/>
    <p:sldId id="367" r:id="rId10"/>
    <p:sldId id="365" r:id="rId11"/>
    <p:sldId id="364" r:id="rId12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61" d="100"/>
          <a:sy n="61" d="100"/>
        </p:scale>
        <p:origin x="90" y="30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16EE3DD-3BFE-4889-9921-61CC25D5F0CD}" type="datetimeFigureOut">
              <a:rPr lang="zh-CN" altLang="en-US" smtClean="0"/>
              <a:t>2023/7/7 Friday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BDD5B7B-F703-41A4-89BD-10B0E9ACEDF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5297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DD5B7B-F703-41A4-89BD-10B0E9ACEDFF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51194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DD5B7B-F703-41A4-89BD-10B0E9ACEDFF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3672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4862" y="3128962"/>
            <a:ext cx="2962275" cy="600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8097F17-E64A-90D9-6AB3-3D3B6C29A2F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75262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6026959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BE686A5-0B00-5BD4-2005-E443D9C8369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692625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738227A-C055-15C1-BB45-862C7F267F72}"/>
              </a:ext>
            </a:extLst>
          </p:cNvPr>
          <p:cNvSpPr/>
          <p:nvPr/>
        </p:nvSpPr>
        <p:spPr bwMode="auto">
          <a:xfrm>
            <a:off x="723134" y="3006588"/>
            <a:ext cx="907971" cy="2687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807ED32-3CF8-514C-BB5D-3C0604218BF2}"/>
              </a:ext>
            </a:extLst>
          </p:cNvPr>
          <p:cNvSpPr/>
          <p:nvPr/>
        </p:nvSpPr>
        <p:spPr bwMode="auto">
          <a:xfrm>
            <a:off x="1631106" y="2924944"/>
            <a:ext cx="1214247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7ABD3D1-1ECE-F8AE-4C54-3A0C309600F0}"/>
              </a:ext>
            </a:extLst>
          </p:cNvPr>
          <p:cNvSpPr/>
          <p:nvPr/>
        </p:nvSpPr>
        <p:spPr bwMode="auto">
          <a:xfrm>
            <a:off x="2845354" y="2852937"/>
            <a:ext cx="586350" cy="5760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0C28850E-F916-4F7B-5FF0-1E949D6800BF}"/>
              </a:ext>
            </a:extLst>
          </p:cNvPr>
          <p:cNvSpPr/>
          <p:nvPr/>
        </p:nvSpPr>
        <p:spPr bwMode="auto">
          <a:xfrm>
            <a:off x="695568" y="3738998"/>
            <a:ext cx="2952160" cy="6474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8A5AA8D8-2A50-C992-70CE-9F1A0DA5EE43}"/>
              </a:ext>
            </a:extLst>
          </p:cNvPr>
          <p:cNvSpPr/>
          <p:nvPr/>
        </p:nvSpPr>
        <p:spPr bwMode="auto">
          <a:xfrm>
            <a:off x="695568" y="4600249"/>
            <a:ext cx="2952160" cy="6535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7389F31D-A0B8-AF10-08F7-0435C84765E8}"/>
              </a:ext>
            </a:extLst>
          </p:cNvPr>
          <p:cNvSpPr/>
          <p:nvPr/>
        </p:nvSpPr>
        <p:spPr bwMode="auto">
          <a:xfrm>
            <a:off x="695568" y="5467609"/>
            <a:ext cx="6264528" cy="6047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092CE620-2A37-3AFC-AACC-E25810163D4F}"/>
              </a:ext>
            </a:extLst>
          </p:cNvPr>
          <p:cNvSpPr/>
          <p:nvPr/>
        </p:nvSpPr>
        <p:spPr bwMode="auto">
          <a:xfrm>
            <a:off x="695568" y="6286103"/>
            <a:ext cx="3286003" cy="2870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img_16777215">
            <a:extLst>
              <a:ext uri="{FF2B5EF4-FFF2-40B4-BE49-F238E27FC236}">
                <a16:creationId xmlns:a16="http://schemas.microsoft.com/office/drawing/2014/main" id="{F8097F17-E64A-90D9-6AB3-3D3B6C29A2F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527" t="66409" r="7316" b="2338"/>
          <a:stretch/>
        </p:blipFill>
        <p:spPr>
          <a:xfrm>
            <a:off x="3647728" y="2105940"/>
            <a:ext cx="5616624" cy="14780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0854860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9" grpId="0" animBg="1"/>
      <p:bldP spid="11" grpId="0" animBg="1"/>
      <p:bldP spid="17" grpId="0" animBg="1"/>
      <p:bldP spid="20" grpId="0" animBg="1"/>
      <p:bldP spid="2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AC799C5-B02B-8461-E8F2-F06CB3F55055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72585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0BC4FB5-3178-A245-66DA-A62E0FD62761}"/>
              </a:ext>
            </a:extLst>
          </p:cNvPr>
          <p:cNvSpPr/>
          <p:nvPr/>
        </p:nvSpPr>
        <p:spPr bwMode="auto">
          <a:xfrm>
            <a:off x="2777501" y="5949280"/>
            <a:ext cx="1086251" cy="5040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00BC4FB5-3178-A245-66DA-A62E0FD62761}"/>
              </a:ext>
            </a:extLst>
          </p:cNvPr>
          <p:cNvSpPr/>
          <p:nvPr/>
        </p:nvSpPr>
        <p:spPr bwMode="auto">
          <a:xfrm>
            <a:off x="6456040" y="5949280"/>
            <a:ext cx="1086251" cy="5040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ECCB8EA-51A2-83EB-9F4F-50E3D2DD48F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919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00BC4FB5-3178-A245-66DA-A62E0FD62761}"/>
              </a:ext>
            </a:extLst>
          </p:cNvPr>
          <p:cNvSpPr/>
          <p:nvPr/>
        </p:nvSpPr>
        <p:spPr bwMode="auto">
          <a:xfrm>
            <a:off x="1703512" y="5157192"/>
            <a:ext cx="1230267" cy="5040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00BC4FB5-3178-A245-66DA-A62E0FD62761}"/>
              </a:ext>
            </a:extLst>
          </p:cNvPr>
          <p:cNvSpPr/>
          <p:nvPr/>
        </p:nvSpPr>
        <p:spPr bwMode="auto">
          <a:xfrm>
            <a:off x="6611756" y="5157192"/>
            <a:ext cx="1230267" cy="5040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26473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72CDEA2-1268-4D41-1044-EE252261E80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281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41552DB-3C77-562B-B7A2-14409C538A64}"/>
              </a:ext>
            </a:extLst>
          </p:cNvPr>
          <p:cNvSpPr/>
          <p:nvPr/>
        </p:nvSpPr>
        <p:spPr bwMode="auto">
          <a:xfrm>
            <a:off x="2624760" y="5813931"/>
            <a:ext cx="1599031" cy="3812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2B5B035-CEA5-B81B-68AD-C4507F7A77F7}"/>
              </a:ext>
            </a:extLst>
          </p:cNvPr>
          <p:cNvSpPr/>
          <p:nvPr/>
        </p:nvSpPr>
        <p:spPr bwMode="auto">
          <a:xfrm>
            <a:off x="7472380" y="5813931"/>
            <a:ext cx="1719964" cy="3812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64831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4CA068D-70FD-A79D-5764-729FD02466E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922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75922A6-A7FD-A750-A6D0-79AFD754C781}"/>
              </a:ext>
            </a:extLst>
          </p:cNvPr>
          <p:cNvSpPr/>
          <p:nvPr/>
        </p:nvSpPr>
        <p:spPr bwMode="auto">
          <a:xfrm>
            <a:off x="1529523" y="2088822"/>
            <a:ext cx="1085714" cy="4772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2AA8732-33AC-35F5-7C5E-73DB13CC2E70}"/>
              </a:ext>
            </a:extLst>
          </p:cNvPr>
          <p:cNvSpPr/>
          <p:nvPr/>
        </p:nvSpPr>
        <p:spPr bwMode="auto">
          <a:xfrm>
            <a:off x="2596190" y="3014735"/>
            <a:ext cx="1085714" cy="4963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83066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6CF2C02-3F2E-3AB1-87AE-2ADEAC996C8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801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7987284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33DD2E5-E102-5645-FA34-0959B60E145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083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52FAC5B-5045-09CA-282F-D4C4B81A754B}"/>
              </a:ext>
            </a:extLst>
          </p:cNvPr>
          <p:cNvSpPr/>
          <p:nvPr/>
        </p:nvSpPr>
        <p:spPr bwMode="auto">
          <a:xfrm>
            <a:off x="3824761" y="5760045"/>
            <a:ext cx="847619" cy="4005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F13B64-CCD6-DF38-1C5E-6958A9EE85B4}"/>
              </a:ext>
            </a:extLst>
          </p:cNvPr>
          <p:cNvSpPr/>
          <p:nvPr/>
        </p:nvSpPr>
        <p:spPr bwMode="auto">
          <a:xfrm>
            <a:off x="5434285" y="5760045"/>
            <a:ext cx="857142" cy="4005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A617F35-6A7E-5B99-9CC4-D3AD7F07E6DF}"/>
              </a:ext>
            </a:extLst>
          </p:cNvPr>
          <p:cNvSpPr/>
          <p:nvPr/>
        </p:nvSpPr>
        <p:spPr bwMode="auto">
          <a:xfrm>
            <a:off x="7043809" y="5760045"/>
            <a:ext cx="847619" cy="4005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04966F1-D79D-ECC2-964C-2745106B8DFA}"/>
              </a:ext>
            </a:extLst>
          </p:cNvPr>
          <p:cNvSpPr/>
          <p:nvPr/>
        </p:nvSpPr>
        <p:spPr bwMode="auto">
          <a:xfrm>
            <a:off x="8653333" y="5760045"/>
            <a:ext cx="828571" cy="4005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00113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D782153-CD32-825F-DFC6-EACB96487A1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679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1985276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E0BF6DD-4D02-6E6D-E920-9143FE51A45A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05097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52C523D-3432-0739-9883-EB8695EDC127}"/>
              </a:ext>
            </a:extLst>
          </p:cNvPr>
          <p:cNvSpPr/>
          <p:nvPr/>
        </p:nvSpPr>
        <p:spPr bwMode="auto">
          <a:xfrm>
            <a:off x="1224073" y="3855551"/>
            <a:ext cx="1919599" cy="2485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CE0E0E0-F264-AF4D-D7AE-7B2B8F0442DD}"/>
              </a:ext>
            </a:extLst>
          </p:cNvPr>
          <p:cNvSpPr/>
          <p:nvPr/>
        </p:nvSpPr>
        <p:spPr bwMode="auto">
          <a:xfrm>
            <a:off x="1209874" y="4437943"/>
            <a:ext cx="6666549" cy="3267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1CC6AF1-57BA-94B7-C32A-2009184D236D}"/>
              </a:ext>
            </a:extLst>
          </p:cNvPr>
          <p:cNvSpPr/>
          <p:nvPr/>
        </p:nvSpPr>
        <p:spPr bwMode="auto">
          <a:xfrm>
            <a:off x="1216973" y="5055847"/>
            <a:ext cx="6666549" cy="3409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A1CB61B-795C-0B97-70AB-C1CB40B05133}"/>
              </a:ext>
            </a:extLst>
          </p:cNvPr>
          <p:cNvSpPr/>
          <p:nvPr/>
        </p:nvSpPr>
        <p:spPr bwMode="auto">
          <a:xfrm>
            <a:off x="1209874" y="5680853"/>
            <a:ext cx="6659450" cy="3409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60F6C72-289E-8BC3-29AB-12EDCC9F9F8F}"/>
              </a:ext>
            </a:extLst>
          </p:cNvPr>
          <p:cNvSpPr/>
          <p:nvPr/>
        </p:nvSpPr>
        <p:spPr bwMode="auto">
          <a:xfrm>
            <a:off x="1216972" y="6305859"/>
            <a:ext cx="3006819" cy="4261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16504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9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2</Words>
  <Application>Microsoft Office PowerPoint</Application>
  <PresentationFormat>宽屏</PresentationFormat>
  <Paragraphs>2</Paragraphs>
  <Slides>11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38</cp:revision>
  <dcterms:created xsi:type="dcterms:W3CDTF">2015-09-16T06:52:26Z</dcterms:created>
  <dcterms:modified xsi:type="dcterms:W3CDTF">2023-07-07T01:46:33Z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