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7" r:id="rId6"/>
    <p:sldId id="376" r:id="rId7"/>
    <p:sldId id="375" r:id="rId8"/>
    <p:sldId id="395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132" y="258"/>
      </p:cViewPr>
      <p:guideLst>
        <p:guide orient="horz" pos="211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1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10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586037"/>
            <a:ext cx="107251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564905"/>
            <a:ext cx="6624736" cy="201890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04312" y="4437112"/>
            <a:ext cx="1512168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3308590"/>
            <a:ext cx="3723809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000" y="3308590"/>
            <a:ext cx="3628571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3718685"/>
            <a:ext cx="3733333" cy="2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53333" y="3728222"/>
            <a:ext cx="2180952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4138318"/>
            <a:ext cx="1800000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10476" y="4557950"/>
            <a:ext cx="3371428" cy="2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2393521"/>
            <a:ext cx="8971428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841920"/>
            <a:ext cx="1000000" cy="18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223537"/>
            <a:ext cx="9190476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515" y="3643630"/>
            <a:ext cx="9545955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459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" y="1582420"/>
            <a:ext cx="5688965" cy="119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2918341"/>
            <a:ext cx="2200000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3376295"/>
            <a:ext cx="612521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27125" y="3876675"/>
            <a:ext cx="140462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44015" y="4702175"/>
            <a:ext cx="5571490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3940" y="5103495"/>
            <a:ext cx="598805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077782"/>
            <a:ext cx="8952380" cy="24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497216"/>
            <a:ext cx="1819047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916651"/>
            <a:ext cx="9199999" cy="23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26553"/>
            <a:ext cx="9209523" cy="24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3755390"/>
            <a:ext cx="959739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940" y="2162810"/>
            <a:ext cx="940689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2857" y="2610530"/>
            <a:ext cx="866666" cy="1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2857" y="3001110"/>
            <a:ext cx="8590475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420269"/>
            <a:ext cx="9209523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940" y="3829685"/>
            <a:ext cx="9571990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566089"/>
            <a:ext cx="8980952" cy="24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005180"/>
            <a:ext cx="1238095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465" y="3406140"/>
            <a:ext cx="973137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3816350"/>
            <a:ext cx="961580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990" y="3211195"/>
            <a:ext cx="982281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130" y="3917315"/>
            <a:ext cx="1120203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940" y="4504055"/>
            <a:ext cx="984123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7080" y="5300980"/>
            <a:ext cx="982916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5883275"/>
            <a:ext cx="97561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1907453"/>
            <a:ext cx="323809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30040" y="1856105"/>
            <a:ext cx="24701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8571" y="1907453"/>
            <a:ext cx="333333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24761" y="1888362"/>
            <a:ext cx="276190" cy="23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89320" y="2032635"/>
            <a:ext cx="454660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91428" y="2747453"/>
            <a:ext cx="333333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43809" y="2747453"/>
            <a:ext cx="476191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81904" y="3415634"/>
            <a:ext cx="466666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81904" y="3415634"/>
            <a:ext cx="609523" cy="20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24761" y="4074270"/>
            <a:ext cx="333333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529523" y="4074270"/>
            <a:ext cx="333333" cy="2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79700" y="3848100"/>
            <a:ext cx="26225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77142" y="1315183"/>
            <a:ext cx="619047" cy="20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7440" y="867410"/>
            <a:ext cx="557530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48115" y="1916430"/>
            <a:ext cx="28194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43630" y="2882265"/>
            <a:ext cx="46672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66355" y="2710815"/>
            <a:ext cx="32956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39535" y="3537585"/>
            <a:ext cx="38544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62160" y="3578860"/>
            <a:ext cx="23876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770" y="1096010"/>
            <a:ext cx="60960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97455" y="1883410"/>
            <a:ext cx="51752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43195" y="2035175"/>
            <a:ext cx="67500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24761" y="3118033"/>
            <a:ext cx="333333" cy="20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2857" y="3118033"/>
            <a:ext cx="333333" cy="20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05714" y="4129054"/>
            <a:ext cx="333333" cy="20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86666" y="4129054"/>
            <a:ext cx="457142" cy="21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0050" y="1484630"/>
            <a:ext cx="49085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4810" y="2058035"/>
            <a:ext cx="506095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81970" y="2636520"/>
            <a:ext cx="38417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88295" y="3253740"/>
            <a:ext cx="7194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97820" y="3770630"/>
            <a:ext cx="55308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3700" y="1412875"/>
            <a:ext cx="492760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5860" y="2493010"/>
            <a:ext cx="627380" cy="70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3700" y="3716655"/>
            <a:ext cx="44640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3475" y="1628775"/>
            <a:ext cx="42989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1470" y="2924810"/>
            <a:ext cx="57467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3235"/>
            <a:ext cx="10800000" cy="261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212915"/>
            <a:ext cx="10800000" cy="334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567305" y="1917065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375910" y="1772920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896225" y="1772920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670540" y="1844675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2639695" y="2626995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5448300" y="2564765"/>
            <a:ext cx="87439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7967980" y="2637155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10775950" y="2636520"/>
            <a:ext cx="87439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1559560" y="4580890"/>
            <a:ext cx="140271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1415415" y="5290820"/>
            <a:ext cx="140271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auto">
          <a:xfrm>
            <a:off x="4151630" y="4580890"/>
            <a:ext cx="32213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4"/>
            </p:custDataLst>
          </p:nvPr>
        </p:nvSpPr>
        <p:spPr bwMode="auto">
          <a:xfrm>
            <a:off x="4007485" y="5300980"/>
            <a:ext cx="32213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5"/>
            </p:custDataLst>
          </p:nvPr>
        </p:nvSpPr>
        <p:spPr bwMode="auto">
          <a:xfrm>
            <a:off x="8112125" y="4580890"/>
            <a:ext cx="32213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6"/>
            </p:custDataLst>
          </p:nvPr>
        </p:nvSpPr>
        <p:spPr bwMode="auto">
          <a:xfrm>
            <a:off x="8040370" y="5373370"/>
            <a:ext cx="32213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7"/>
            </p:custDataLst>
          </p:nvPr>
        </p:nvSpPr>
        <p:spPr bwMode="auto">
          <a:xfrm>
            <a:off x="8040370" y="6021070"/>
            <a:ext cx="32213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5770" y="2348865"/>
            <a:ext cx="1698625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918970" y="2853055"/>
            <a:ext cx="1698625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4943475" y="2348865"/>
            <a:ext cx="179959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5087620" y="3140710"/>
            <a:ext cx="179959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8255635" y="2348865"/>
            <a:ext cx="179959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8543925" y="3180715"/>
            <a:ext cx="179959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2023-07-04T09:06:11Z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