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362" r:id="rId2"/>
    <p:sldId id="363" r:id="rId3"/>
    <p:sldId id="379" r:id="rId4"/>
    <p:sldId id="377" r:id="rId5"/>
    <p:sldId id="375" r:id="rId6"/>
    <p:sldId id="374" r:id="rId7"/>
    <p:sldId id="373" r:id="rId8"/>
    <p:sldId id="396" r:id="rId9"/>
    <p:sldId id="371" r:id="rId10"/>
    <p:sldId id="397" r:id="rId11"/>
    <p:sldId id="369" r:id="rId12"/>
    <p:sldId id="368" r:id="rId13"/>
    <p:sldId id="367" r:id="rId14"/>
    <p:sldId id="366" r:id="rId15"/>
    <p:sldId id="365" r:id="rId16"/>
    <p:sldId id="364" r:id="rId17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6" userDrawn="1">
          <p15:clr>
            <a:srgbClr val="A4A3A4"/>
          </p15:clr>
        </p15:guide>
        <p15:guide id="2" pos="3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119" d="100"/>
          <a:sy n="119" d="100"/>
        </p:scale>
        <p:origin x="234" y="102"/>
      </p:cViewPr>
      <p:guideLst>
        <p:guide orient="horz" pos="2266"/>
        <p:guide pos="38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2023/7/4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37.xml"/><Relationship Id="rId7" Type="http://schemas.openxmlformats.org/officeDocument/2006/relationships/tags" Target="../tags/tag41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9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6.png"/><Relationship Id="rId5" Type="http://schemas.openxmlformats.org/officeDocument/2006/relationships/tags" Target="../tags/tag6.xml"/><Relationship Id="rId10" Type="http://schemas.openxmlformats.org/officeDocument/2006/relationships/image" Target="../media/image5.png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12" Type="http://schemas.openxmlformats.org/officeDocument/2006/relationships/image" Target="../media/image12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11" Type="http://schemas.openxmlformats.org/officeDocument/2006/relationships/notesSlide" Target="../notesSlides/notesSlide1.xml"/><Relationship Id="rId5" Type="http://schemas.openxmlformats.org/officeDocument/2006/relationships/tags" Target="../tags/tag23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22.xml"/><Relationship Id="rId9" Type="http://schemas.openxmlformats.org/officeDocument/2006/relationships/tags" Target="../tags/tag2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590800"/>
            <a:ext cx="10734675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2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911225" y="2493010"/>
            <a:ext cx="2672080" cy="554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720090" y="3140710"/>
            <a:ext cx="2672080" cy="690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4223385" y="2357755"/>
            <a:ext cx="2672080" cy="690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4511675" y="3213100"/>
            <a:ext cx="2672080" cy="690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7607935" y="2450465"/>
            <a:ext cx="2672080" cy="690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7607935" y="3213100"/>
            <a:ext cx="2672080" cy="690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5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91428" y="3498864"/>
            <a:ext cx="1457142" cy="448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48145" y="3500755"/>
            <a:ext cx="1668780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72380" y="4194944"/>
            <a:ext cx="1104761" cy="448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24761" y="4194944"/>
            <a:ext cx="1104761" cy="448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72590" y="4871720"/>
            <a:ext cx="1085850" cy="678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624761" y="4862418"/>
            <a:ext cx="1085714" cy="238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bldLvl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2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82115" y="2449195"/>
            <a:ext cx="9117965" cy="4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62857" y="3173687"/>
            <a:ext cx="980952" cy="447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62857" y="3859927"/>
            <a:ext cx="9200000" cy="238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43990" y="4307840"/>
            <a:ext cx="10084435" cy="787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3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8880" y="1484630"/>
            <a:ext cx="4129405" cy="595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2857" y="2279284"/>
            <a:ext cx="1095238" cy="448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857" y="2947239"/>
            <a:ext cx="4266666" cy="238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3940" y="3376930"/>
            <a:ext cx="4889500" cy="641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1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2540" y="2183130"/>
            <a:ext cx="9352915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3333" y="2879006"/>
            <a:ext cx="1000000" cy="181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53465" y="3279775"/>
            <a:ext cx="9531985" cy="307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43940" y="3708400"/>
            <a:ext cx="9734550" cy="683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2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98880" y="2184400"/>
            <a:ext cx="9324340" cy="540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 flipV="1">
            <a:off x="982980" y="2853055"/>
            <a:ext cx="1418590" cy="61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82980" y="3596640"/>
            <a:ext cx="10277475" cy="54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911225" y="4307205"/>
            <a:ext cx="10277475" cy="598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3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0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2380" y="3222765"/>
            <a:ext cx="8980952" cy="448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3333" y="3918976"/>
            <a:ext cx="1009523" cy="448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3333" y="4586576"/>
            <a:ext cx="9199999" cy="238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34285" y="5015747"/>
            <a:ext cx="9219047" cy="238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3940" y="5445125"/>
            <a:ext cx="9679940" cy="332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1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07710" y="1628775"/>
            <a:ext cx="736600" cy="572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71155" y="1767840"/>
            <a:ext cx="679450" cy="639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34320" y="1652905"/>
            <a:ext cx="730250" cy="579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092450" y="2474595"/>
            <a:ext cx="372745" cy="518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070985" y="3331210"/>
            <a:ext cx="444500" cy="483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375525" y="3352165"/>
            <a:ext cx="432435" cy="493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503930" y="3933190"/>
            <a:ext cx="563880" cy="452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036435" y="4022725"/>
            <a:ext cx="888365" cy="637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222865" y="4022725"/>
            <a:ext cx="754380" cy="47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538730" y="4765040"/>
            <a:ext cx="361950" cy="601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690060"/>
            <a:ext cx="10800000" cy="3492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59730" y="908685"/>
            <a:ext cx="589280" cy="622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4150810"/>
            <a:ext cx="10800000" cy="2291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2"/>
            </p:custDataLst>
          </p:nvPr>
        </p:nvSpPr>
        <p:spPr bwMode="auto">
          <a:xfrm>
            <a:off x="7607935" y="764540"/>
            <a:ext cx="589280" cy="622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auto">
          <a:xfrm>
            <a:off x="2660650" y="1484630"/>
            <a:ext cx="784225" cy="622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auto">
          <a:xfrm>
            <a:off x="7031990" y="1988820"/>
            <a:ext cx="575945" cy="622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auto">
          <a:xfrm>
            <a:off x="3329305" y="2763520"/>
            <a:ext cx="575945" cy="711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auto">
          <a:xfrm>
            <a:off x="8112125" y="3430905"/>
            <a:ext cx="575945" cy="883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7"/>
            </p:custDataLst>
          </p:nvPr>
        </p:nvSpPr>
        <p:spPr bwMode="auto">
          <a:xfrm>
            <a:off x="1271270" y="4940935"/>
            <a:ext cx="575945" cy="883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8"/>
            </p:custDataLst>
          </p:nvPr>
        </p:nvSpPr>
        <p:spPr bwMode="auto">
          <a:xfrm>
            <a:off x="7752080" y="5661025"/>
            <a:ext cx="575945" cy="883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0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32440" y="1700530"/>
            <a:ext cx="418465" cy="409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10215" y="2455545"/>
            <a:ext cx="521335" cy="522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91165" y="3300095"/>
            <a:ext cx="471805" cy="492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10215" y="3991610"/>
            <a:ext cx="381000" cy="497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4580705"/>
            <a:ext cx="10800000" cy="1159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auto">
          <a:xfrm>
            <a:off x="10560050" y="5300980"/>
            <a:ext cx="381000" cy="497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2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67145" y="1638935"/>
            <a:ext cx="517525" cy="432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81875" y="2976880"/>
            <a:ext cx="346710" cy="472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2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86625" y="1257935"/>
            <a:ext cx="405765" cy="541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76665" y="2524760"/>
            <a:ext cx="436880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41845" y="4016375"/>
            <a:ext cx="406400" cy="567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55" y="1268730"/>
            <a:ext cx="11388725" cy="2688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auto">
          <a:xfrm>
            <a:off x="2423160" y="2421255"/>
            <a:ext cx="432435" cy="652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"/>
            </p:custDataLst>
          </p:nvPr>
        </p:nvSpPr>
        <p:spPr bwMode="auto">
          <a:xfrm>
            <a:off x="5232400" y="2401570"/>
            <a:ext cx="432435" cy="652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2"/>
            </p:custDataLst>
          </p:nvPr>
        </p:nvSpPr>
        <p:spPr bwMode="auto">
          <a:xfrm>
            <a:off x="8117205" y="2421255"/>
            <a:ext cx="432435" cy="652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auto">
          <a:xfrm>
            <a:off x="10775950" y="2421255"/>
            <a:ext cx="432435" cy="652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auto">
          <a:xfrm>
            <a:off x="2423160" y="3284855"/>
            <a:ext cx="512445" cy="652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auto">
          <a:xfrm>
            <a:off x="5257165" y="3429000"/>
            <a:ext cx="988695" cy="401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6"/>
            </p:custDataLst>
          </p:nvPr>
        </p:nvSpPr>
        <p:spPr bwMode="auto">
          <a:xfrm>
            <a:off x="8183880" y="3356610"/>
            <a:ext cx="432435" cy="652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7"/>
            </p:custDataLst>
          </p:nvPr>
        </p:nvSpPr>
        <p:spPr bwMode="auto">
          <a:xfrm>
            <a:off x="10775950" y="3233420"/>
            <a:ext cx="432435" cy="652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836930"/>
            <a:ext cx="11787505" cy="4008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/>
          <p:cNvSpPr/>
          <p:nvPr>
            <p:custDataLst>
              <p:tags r:id="rId2"/>
            </p:custDataLst>
          </p:nvPr>
        </p:nvSpPr>
        <p:spPr bwMode="auto">
          <a:xfrm>
            <a:off x="812800" y="2204720"/>
            <a:ext cx="2068195" cy="716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auto">
          <a:xfrm>
            <a:off x="695325" y="3068955"/>
            <a:ext cx="1825625" cy="730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auto">
          <a:xfrm>
            <a:off x="695325" y="3933190"/>
            <a:ext cx="1825625" cy="762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5"/>
            </p:custDataLst>
          </p:nvPr>
        </p:nvSpPr>
        <p:spPr bwMode="auto">
          <a:xfrm>
            <a:off x="4585335" y="2132965"/>
            <a:ext cx="2181225" cy="788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6"/>
            </p:custDataLst>
          </p:nvPr>
        </p:nvSpPr>
        <p:spPr bwMode="auto">
          <a:xfrm>
            <a:off x="4439285" y="3068955"/>
            <a:ext cx="1825625" cy="767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7"/>
            </p:custDataLst>
          </p:nvPr>
        </p:nvSpPr>
        <p:spPr bwMode="auto">
          <a:xfrm>
            <a:off x="8112125" y="2348865"/>
            <a:ext cx="1956435" cy="651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8"/>
            </p:custDataLst>
          </p:nvPr>
        </p:nvSpPr>
        <p:spPr bwMode="auto">
          <a:xfrm>
            <a:off x="7823835" y="3185160"/>
            <a:ext cx="1825625" cy="651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9"/>
            </p:custDataLst>
          </p:nvPr>
        </p:nvSpPr>
        <p:spPr bwMode="auto">
          <a:xfrm>
            <a:off x="8039735" y="4021455"/>
            <a:ext cx="1825625" cy="723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980255"/>
            <a:ext cx="10800000" cy="3533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95325" y="1772920"/>
            <a:ext cx="2672080" cy="690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1"/>
            </p:custDataLst>
          </p:nvPr>
        </p:nvSpPr>
        <p:spPr bwMode="auto">
          <a:xfrm>
            <a:off x="623570" y="2590165"/>
            <a:ext cx="2672080" cy="690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2"/>
            </p:custDataLst>
          </p:nvPr>
        </p:nvSpPr>
        <p:spPr bwMode="auto">
          <a:xfrm>
            <a:off x="407670" y="3429000"/>
            <a:ext cx="2672080" cy="690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3"/>
            </p:custDataLst>
          </p:nvPr>
        </p:nvSpPr>
        <p:spPr bwMode="auto">
          <a:xfrm>
            <a:off x="4007485" y="1844675"/>
            <a:ext cx="2672080" cy="690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4"/>
            </p:custDataLst>
          </p:nvPr>
        </p:nvSpPr>
        <p:spPr bwMode="auto">
          <a:xfrm>
            <a:off x="4079875" y="2708910"/>
            <a:ext cx="2672080" cy="690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5"/>
            </p:custDataLst>
          </p:nvPr>
        </p:nvSpPr>
        <p:spPr bwMode="auto">
          <a:xfrm>
            <a:off x="4007485" y="3500755"/>
            <a:ext cx="2672080" cy="690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6"/>
            </p:custDataLst>
          </p:nvPr>
        </p:nvSpPr>
        <p:spPr bwMode="auto">
          <a:xfrm>
            <a:off x="6960235" y="1844675"/>
            <a:ext cx="2672080" cy="690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7"/>
            </p:custDataLst>
          </p:nvPr>
        </p:nvSpPr>
        <p:spPr bwMode="auto">
          <a:xfrm>
            <a:off x="7247890" y="2708910"/>
            <a:ext cx="2672080" cy="690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TcyZjVlZTRjOTFjOTFmNWEwZjIwZWIyMjI2NTdjMz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2023-07-04T08:59:44Z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