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3133725"/>
            <a:ext cx="83439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E3224-472D-7FAC-C076-B5F613128F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003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920C0-A872-5B64-3BC3-1FACD38CAD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5B15C7-62D8-10BA-A9CC-7A08CD919C7F}"/>
              </a:ext>
            </a:extLst>
          </p:cNvPr>
          <p:cNvSpPr/>
          <p:nvPr/>
        </p:nvSpPr>
        <p:spPr bwMode="auto">
          <a:xfrm>
            <a:off x="1167619" y="1196752"/>
            <a:ext cx="4438095" cy="880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46EAE3-0BA0-33AE-9B44-6A3E88F76FE7}"/>
              </a:ext>
            </a:extLst>
          </p:cNvPr>
          <p:cNvSpPr/>
          <p:nvPr/>
        </p:nvSpPr>
        <p:spPr bwMode="auto">
          <a:xfrm>
            <a:off x="681904" y="2572941"/>
            <a:ext cx="2400000" cy="34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BD14AD-E356-2273-DDE1-827652A007FF}"/>
              </a:ext>
            </a:extLst>
          </p:cNvPr>
          <p:cNvSpPr/>
          <p:nvPr/>
        </p:nvSpPr>
        <p:spPr bwMode="auto">
          <a:xfrm>
            <a:off x="681904" y="3344823"/>
            <a:ext cx="1904761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3C68AE-A4C7-7846-3443-96D34D3066FE}"/>
              </a:ext>
            </a:extLst>
          </p:cNvPr>
          <p:cNvSpPr/>
          <p:nvPr/>
        </p:nvSpPr>
        <p:spPr bwMode="auto">
          <a:xfrm>
            <a:off x="681904" y="4173882"/>
            <a:ext cx="6190476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53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F2242-7E9F-B58D-B5F6-06158D389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89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FB8FD0-21DB-13BA-0A67-AA7B66050F7A}"/>
              </a:ext>
            </a:extLst>
          </p:cNvPr>
          <p:cNvSpPr/>
          <p:nvPr/>
        </p:nvSpPr>
        <p:spPr bwMode="auto">
          <a:xfrm>
            <a:off x="2641572" y="4050874"/>
            <a:ext cx="427016" cy="390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58D319-9A08-1F96-48C4-4817F683A17B}"/>
              </a:ext>
            </a:extLst>
          </p:cNvPr>
          <p:cNvSpPr/>
          <p:nvPr/>
        </p:nvSpPr>
        <p:spPr bwMode="auto">
          <a:xfrm>
            <a:off x="6138688" y="4058240"/>
            <a:ext cx="868757" cy="37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CC10D7-50DF-14F6-F8D9-BF358B8DE93E}"/>
              </a:ext>
            </a:extLst>
          </p:cNvPr>
          <p:cNvSpPr/>
          <p:nvPr/>
        </p:nvSpPr>
        <p:spPr bwMode="auto">
          <a:xfrm>
            <a:off x="4909176" y="6172204"/>
            <a:ext cx="839307" cy="390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A138E-788F-966D-6339-7F89F44B6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E6313-BF91-DD0E-1594-137DEA41C12C}"/>
              </a:ext>
            </a:extLst>
          </p:cNvPr>
          <p:cNvSpPr/>
          <p:nvPr/>
        </p:nvSpPr>
        <p:spPr bwMode="auto">
          <a:xfrm>
            <a:off x="3710735" y="2874857"/>
            <a:ext cx="522735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9518B2-5758-BFD1-FBB0-0B963EBB6008}"/>
              </a:ext>
            </a:extLst>
          </p:cNvPr>
          <p:cNvSpPr/>
          <p:nvPr/>
        </p:nvSpPr>
        <p:spPr bwMode="auto">
          <a:xfrm>
            <a:off x="7746942" y="2874857"/>
            <a:ext cx="531305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AB7EE-EC9D-DCA4-6E8A-2E1BC4F1CBF6}"/>
              </a:ext>
            </a:extLst>
          </p:cNvPr>
          <p:cNvSpPr/>
          <p:nvPr/>
        </p:nvSpPr>
        <p:spPr bwMode="auto">
          <a:xfrm>
            <a:off x="4687651" y="4452000"/>
            <a:ext cx="976916" cy="45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0335A4-92DB-9C57-B128-5C9828F67385}"/>
              </a:ext>
            </a:extLst>
          </p:cNvPr>
          <p:cNvSpPr/>
          <p:nvPr/>
        </p:nvSpPr>
        <p:spPr bwMode="auto">
          <a:xfrm>
            <a:off x="3967818" y="6097714"/>
            <a:ext cx="985485" cy="46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5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6EAD9-B998-0EAF-7B2C-213A6AFF9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0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E3B9D8-15A9-9947-2BD7-4F4A817B9A56}"/>
              </a:ext>
            </a:extLst>
          </p:cNvPr>
          <p:cNvSpPr/>
          <p:nvPr/>
        </p:nvSpPr>
        <p:spPr bwMode="auto">
          <a:xfrm>
            <a:off x="2968640" y="2996011"/>
            <a:ext cx="303187" cy="35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5CA32B-AEFB-A120-2436-2D98E92296DA}"/>
              </a:ext>
            </a:extLst>
          </p:cNvPr>
          <p:cNvSpPr/>
          <p:nvPr/>
        </p:nvSpPr>
        <p:spPr bwMode="auto">
          <a:xfrm>
            <a:off x="2968640" y="5433259"/>
            <a:ext cx="387406" cy="35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56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CB4F6-E50C-F061-92E8-B31D1F27E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2C9FB8-248E-2687-3782-3FB9D55EF1D7}"/>
              </a:ext>
            </a:extLst>
          </p:cNvPr>
          <p:cNvSpPr/>
          <p:nvPr/>
        </p:nvSpPr>
        <p:spPr bwMode="auto">
          <a:xfrm>
            <a:off x="7815238" y="2252329"/>
            <a:ext cx="438095" cy="401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91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D950A-34B0-690A-AFC3-997E0FD33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4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47954-7A51-02D4-4670-83D27433B914}"/>
              </a:ext>
            </a:extLst>
          </p:cNvPr>
          <p:cNvSpPr/>
          <p:nvPr/>
        </p:nvSpPr>
        <p:spPr bwMode="auto">
          <a:xfrm>
            <a:off x="2927648" y="4148074"/>
            <a:ext cx="576064" cy="43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CF03E8-07C4-B79A-C2AE-8FA1D878EDDB}"/>
              </a:ext>
            </a:extLst>
          </p:cNvPr>
          <p:cNvSpPr/>
          <p:nvPr/>
        </p:nvSpPr>
        <p:spPr bwMode="auto">
          <a:xfrm>
            <a:off x="6096000" y="4140384"/>
            <a:ext cx="648072" cy="44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CBC21C-CCDE-BC73-14AA-D1577F0F2B0A}"/>
              </a:ext>
            </a:extLst>
          </p:cNvPr>
          <p:cNvSpPr/>
          <p:nvPr/>
        </p:nvSpPr>
        <p:spPr bwMode="auto">
          <a:xfrm>
            <a:off x="2072490" y="5578461"/>
            <a:ext cx="7361853" cy="36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A51FF5-747B-C27F-5B98-365B6BD968D1}"/>
              </a:ext>
            </a:extLst>
          </p:cNvPr>
          <p:cNvSpPr/>
          <p:nvPr/>
        </p:nvSpPr>
        <p:spPr bwMode="auto">
          <a:xfrm>
            <a:off x="2072490" y="6278275"/>
            <a:ext cx="4533917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24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34060-0C1E-B1FB-1EA5-FF92B506F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D6CA65-5380-73D5-2830-AFBDAA469542}"/>
              </a:ext>
            </a:extLst>
          </p:cNvPr>
          <p:cNvSpPr/>
          <p:nvPr/>
        </p:nvSpPr>
        <p:spPr bwMode="auto">
          <a:xfrm>
            <a:off x="2131776" y="3958666"/>
            <a:ext cx="4261965" cy="40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9B7777-1AEC-5EA9-FD0E-16BF7F8BDCFD}"/>
              </a:ext>
            </a:extLst>
          </p:cNvPr>
          <p:cNvSpPr/>
          <p:nvPr/>
        </p:nvSpPr>
        <p:spPr bwMode="auto">
          <a:xfrm>
            <a:off x="1696700" y="4767555"/>
            <a:ext cx="1722544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60C677-954B-D284-80B3-C1EC13BF728F}"/>
              </a:ext>
            </a:extLst>
          </p:cNvPr>
          <p:cNvSpPr/>
          <p:nvPr/>
        </p:nvSpPr>
        <p:spPr bwMode="auto">
          <a:xfrm>
            <a:off x="1696700" y="5487555"/>
            <a:ext cx="1269710" cy="40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D14DD3-2194-214A-EA0D-8D190184A2A5}"/>
              </a:ext>
            </a:extLst>
          </p:cNvPr>
          <p:cNvSpPr/>
          <p:nvPr/>
        </p:nvSpPr>
        <p:spPr bwMode="auto">
          <a:xfrm>
            <a:off x="1661184" y="6269777"/>
            <a:ext cx="7023364" cy="41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2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61850-27B5-E0FA-38EE-F293E7012B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8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93C75-4366-30C6-CCF2-DC1F63A7BE6D}"/>
              </a:ext>
            </a:extLst>
          </p:cNvPr>
          <p:cNvSpPr/>
          <p:nvPr/>
        </p:nvSpPr>
        <p:spPr bwMode="auto">
          <a:xfrm>
            <a:off x="1841081" y="4533081"/>
            <a:ext cx="3006831" cy="32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7EDB63-CF22-4AC2-A395-F7A4652FB369}"/>
              </a:ext>
            </a:extLst>
          </p:cNvPr>
          <p:cNvSpPr/>
          <p:nvPr/>
        </p:nvSpPr>
        <p:spPr bwMode="auto">
          <a:xfrm>
            <a:off x="1841081" y="5110378"/>
            <a:ext cx="3324363" cy="31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09E55B-267E-E07C-942C-D5CCBF18F2AE}"/>
              </a:ext>
            </a:extLst>
          </p:cNvPr>
          <p:cNvSpPr/>
          <p:nvPr/>
        </p:nvSpPr>
        <p:spPr bwMode="auto">
          <a:xfrm>
            <a:off x="1860522" y="5674702"/>
            <a:ext cx="1885750" cy="304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CEBC2-E544-F2AB-2CB8-EDB96203140C}"/>
              </a:ext>
            </a:extLst>
          </p:cNvPr>
          <p:cNvSpPr/>
          <p:nvPr/>
        </p:nvSpPr>
        <p:spPr bwMode="auto">
          <a:xfrm>
            <a:off x="1847560" y="6239027"/>
            <a:ext cx="4464463" cy="31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35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2F8CB-E0E0-36BD-6AF6-60F9A0B05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5A79B2-7045-0E94-102A-3F9FE3AC4DA4}"/>
              </a:ext>
            </a:extLst>
          </p:cNvPr>
          <p:cNvSpPr/>
          <p:nvPr/>
        </p:nvSpPr>
        <p:spPr bwMode="auto">
          <a:xfrm>
            <a:off x="1377142" y="2887998"/>
            <a:ext cx="3019047" cy="44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603C4B-8B0A-FF89-2C8C-91D4BC415238}"/>
              </a:ext>
            </a:extLst>
          </p:cNvPr>
          <p:cNvSpPr/>
          <p:nvPr/>
        </p:nvSpPr>
        <p:spPr bwMode="auto">
          <a:xfrm>
            <a:off x="1367619" y="3736376"/>
            <a:ext cx="3504761" cy="438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ACAC80-2BA7-459B-C9FD-840632071909}"/>
              </a:ext>
            </a:extLst>
          </p:cNvPr>
          <p:cNvSpPr/>
          <p:nvPr/>
        </p:nvSpPr>
        <p:spPr bwMode="auto">
          <a:xfrm>
            <a:off x="1377142" y="4565688"/>
            <a:ext cx="2790476" cy="438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BD2043-93D7-EE81-E422-69B868D58983}"/>
              </a:ext>
            </a:extLst>
          </p:cNvPr>
          <p:cNvSpPr/>
          <p:nvPr/>
        </p:nvSpPr>
        <p:spPr bwMode="auto">
          <a:xfrm>
            <a:off x="1377142" y="5395001"/>
            <a:ext cx="4358818" cy="457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AC61850-27B5-E0FA-38EE-F293E7012B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4" t="1402" r="50360" b="62344"/>
          <a:stretch/>
        </p:blipFill>
        <p:spPr>
          <a:xfrm>
            <a:off x="6715852" y="2564904"/>
            <a:ext cx="2952328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31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2023-07-07T01:54:46Z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