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60" d="100"/>
          <a:sy n="60" d="100"/>
        </p:scale>
        <p:origin x="558" y="23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5" y="3162300"/>
            <a:ext cx="9048750" cy="533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1D8FC6-4FB2-3125-2E10-99FA8EC12C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449" y="1196752"/>
            <a:ext cx="949642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994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D64B5B-A52F-4F1D-425B-5186C44E0D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272544" cy="3580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9981E4-9151-B947-2A89-FEC37A418C6A}"/>
              </a:ext>
            </a:extLst>
          </p:cNvPr>
          <p:cNvSpPr/>
          <p:nvPr/>
        </p:nvSpPr>
        <p:spPr bwMode="auto">
          <a:xfrm>
            <a:off x="6576830" y="836712"/>
            <a:ext cx="146338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327F13-3462-4A54-D531-C932D1152FE9}"/>
              </a:ext>
            </a:extLst>
          </p:cNvPr>
          <p:cNvSpPr/>
          <p:nvPr/>
        </p:nvSpPr>
        <p:spPr bwMode="auto">
          <a:xfrm>
            <a:off x="4223792" y="1785336"/>
            <a:ext cx="648072" cy="491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66AE97-29DF-DBEF-22AD-CD87B1A066E2}"/>
              </a:ext>
            </a:extLst>
          </p:cNvPr>
          <p:cNvSpPr/>
          <p:nvPr/>
        </p:nvSpPr>
        <p:spPr bwMode="auto">
          <a:xfrm>
            <a:off x="6888088" y="3501008"/>
            <a:ext cx="194421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4293096"/>
            <a:ext cx="2016224" cy="2369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68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18D32F-5E67-92A3-BE53-18595E3077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89659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02850C-9782-5BA7-7192-3203AE441F66}"/>
              </a:ext>
            </a:extLst>
          </p:cNvPr>
          <p:cNvSpPr/>
          <p:nvPr/>
        </p:nvSpPr>
        <p:spPr bwMode="auto">
          <a:xfrm>
            <a:off x="2711624" y="5229200"/>
            <a:ext cx="64807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9226FD-07F6-3203-A80D-39B28633F9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6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2492FB-DD4B-C130-EA76-9C04E9A617DE}"/>
              </a:ext>
            </a:extLst>
          </p:cNvPr>
          <p:cNvSpPr/>
          <p:nvPr/>
        </p:nvSpPr>
        <p:spPr bwMode="auto">
          <a:xfrm>
            <a:off x="8544272" y="2276872"/>
            <a:ext cx="576064" cy="50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967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C0D9D4-6EE0-0D51-600E-9498C9E1C4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0586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F74A9B-BFC3-5A38-9E09-BA8DDEF6FAB9}"/>
              </a:ext>
            </a:extLst>
          </p:cNvPr>
          <p:cNvSpPr/>
          <p:nvPr/>
        </p:nvSpPr>
        <p:spPr bwMode="auto">
          <a:xfrm>
            <a:off x="1684802" y="3904929"/>
            <a:ext cx="4624826" cy="280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5CFDC3-53E3-DF82-939B-FD3B5772649A}"/>
              </a:ext>
            </a:extLst>
          </p:cNvPr>
          <p:cNvSpPr/>
          <p:nvPr/>
        </p:nvSpPr>
        <p:spPr bwMode="auto">
          <a:xfrm>
            <a:off x="1410922" y="4521405"/>
            <a:ext cx="3510635" cy="280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293560-5D4A-4ED3-7A05-A1F98D2A0BA3}"/>
              </a:ext>
            </a:extLst>
          </p:cNvPr>
          <p:cNvSpPr/>
          <p:nvPr/>
        </p:nvSpPr>
        <p:spPr bwMode="auto">
          <a:xfrm>
            <a:off x="1410922" y="5119200"/>
            <a:ext cx="2103891" cy="298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8EE98B-A5B3-1508-6F49-ACC440088D08}"/>
              </a:ext>
            </a:extLst>
          </p:cNvPr>
          <p:cNvSpPr/>
          <p:nvPr/>
        </p:nvSpPr>
        <p:spPr bwMode="auto">
          <a:xfrm>
            <a:off x="1392249" y="5698313"/>
            <a:ext cx="4126864" cy="292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963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C46417-19BA-0331-AD3C-909DF78F28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1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8CB382-565D-CEE3-C757-D03303A84A46}"/>
              </a:ext>
            </a:extLst>
          </p:cNvPr>
          <p:cNvSpPr/>
          <p:nvPr/>
        </p:nvSpPr>
        <p:spPr bwMode="auto">
          <a:xfrm>
            <a:off x="1710476" y="4452828"/>
            <a:ext cx="3304761" cy="438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5F656A-76CC-5A7C-57F2-AF543547E57F}"/>
              </a:ext>
            </a:extLst>
          </p:cNvPr>
          <p:cNvSpPr/>
          <p:nvPr/>
        </p:nvSpPr>
        <p:spPr bwMode="auto">
          <a:xfrm>
            <a:off x="5453333" y="4452828"/>
            <a:ext cx="3295238" cy="438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A3A0D5-1CE4-5AC8-CFD2-CE5A54BDB792}"/>
              </a:ext>
            </a:extLst>
          </p:cNvPr>
          <p:cNvSpPr/>
          <p:nvPr/>
        </p:nvSpPr>
        <p:spPr bwMode="auto">
          <a:xfrm>
            <a:off x="1720000" y="5349260"/>
            <a:ext cx="3367888" cy="438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686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356B16-A68F-16F7-91B7-4A5BCDCB14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6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8DE543-C0FB-31B0-CF3C-67E03A68A40D}"/>
              </a:ext>
            </a:extLst>
          </p:cNvPr>
          <p:cNvSpPr/>
          <p:nvPr/>
        </p:nvSpPr>
        <p:spPr bwMode="auto">
          <a:xfrm>
            <a:off x="1243809" y="1162840"/>
            <a:ext cx="8933333" cy="429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E078AF-ECA1-916C-5184-5E1A02A56051}"/>
              </a:ext>
            </a:extLst>
          </p:cNvPr>
          <p:cNvSpPr/>
          <p:nvPr/>
        </p:nvSpPr>
        <p:spPr bwMode="auto">
          <a:xfrm>
            <a:off x="681904" y="2059791"/>
            <a:ext cx="6152380" cy="429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0BEFC5-055A-EDBC-AF93-F741314A9A48}"/>
              </a:ext>
            </a:extLst>
          </p:cNvPr>
          <p:cNvSpPr/>
          <p:nvPr/>
        </p:nvSpPr>
        <p:spPr bwMode="auto">
          <a:xfrm>
            <a:off x="681904" y="2937658"/>
            <a:ext cx="3533333" cy="448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C5F759-162F-8CE7-E784-86D4713069A0}"/>
              </a:ext>
            </a:extLst>
          </p:cNvPr>
          <p:cNvSpPr/>
          <p:nvPr/>
        </p:nvSpPr>
        <p:spPr bwMode="auto">
          <a:xfrm>
            <a:off x="681904" y="3834610"/>
            <a:ext cx="9742857" cy="458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F3A1E4-AE5E-10E1-DCD6-33344B592C10}"/>
              </a:ext>
            </a:extLst>
          </p:cNvPr>
          <p:cNvSpPr/>
          <p:nvPr/>
        </p:nvSpPr>
        <p:spPr bwMode="auto">
          <a:xfrm>
            <a:off x="681904" y="4731561"/>
            <a:ext cx="2628571" cy="448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957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5A5D62-DAB0-2C78-CA67-B542A480B8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871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B597CA-9B26-7896-4608-93A9070C45AF}"/>
              </a:ext>
            </a:extLst>
          </p:cNvPr>
          <p:cNvSpPr/>
          <p:nvPr/>
        </p:nvSpPr>
        <p:spPr bwMode="auto">
          <a:xfrm>
            <a:off x="1503984" y="3489223"/>
            <a:ext cx="2492478" cy="355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70518E-FB71-EBA3-DA97-FD637BA70986}"/>
              </a:ext>
            </a:extLst>
          </p:cNvPr>
          <p:cNvSpPr/>
          <p:nvPr/>
        </p:nvSpPr>
        <p:spPr bwMode="auto">
          <a:xfrm>
            <a:off x="1481795" y="4170354"/>
            <a:ext cx="4851826" cy="347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A56614-A081-B49A-B450-A8E04E65974A}"/>
              </a:ext>
            </a:extLst>
          </p:cNvPr>
          <p:cNvSpPr/>
          <p:nvPr/>
        </p:nvSpPr>
        <p:spPr bwMode="auto">
          <a:xfrm>
            <a:off x="1489192" y="4844082"/>
            <a:ext cx="3942109" cy="355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870C5E-B183-13E0-A130-8944D1244D55}"/>
              </a:ext>
            </a:extLst>
          </p:cNvPr>
          <p:cNvSpPr/>
          <p:nvPr/>
        </p:nvSpPr>
        <p:spPr bwMode="auto">
          <a:xfrm>
            <a:off x="1496588" y="5525213"/>
            <a:ext cx="7455245" cy="340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E71333D-AB29-3587-074E-65216B410358}"/>
              </a:ext>
            </a:extLst>
          </p:cNvPr>
          <p:cNvSpPr/>
          <p:nvPr/>
        </p:nvSpPr>
        <p:spPr bwMode="auto">
          <a:xfrm>
            <a:off x="1503984" y="6206344"/>
            <a:ext cx="547309" cy="340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021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62A229-BC5B-8CF3-4401-B5E30FE192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79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124B78-256E-894F-6525-5B6C6E0AE242}"/>
              </a:ext>
            </a:extLst>
          </p:cNvPr>
          <p:cNvSpPr/>
          <p:nvPr/>
        </p:nvSpPr>
        <p:spPr bwMode="auto">
          <a:xfrm>
            <a:off x="1972990" y="3860252"/>
            <a:ext cx="2044353" cy="330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71D20A-CC5A-2FF8-A9DB-AAF681CD48DF}"/>
              </a:ext>
            </a:extLst>
          </p:cNvPr>
          <p:cNvSpPr/>
          <p:nvPr/>
        </p:nvSpPr>
        <p:spPr bwMode="auto">
          <a:xfrm>
            <a:off x="1618526" y="4619449"/>
            <a:ext cx="1203530" cy="330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90E094-442E-47E6-CCB5-C57BD691FB18}"/>
              </a:ext>
            </a:extLst>
          </p:cNvPr>
          <p:cNvSpPr/>
          <p:nvPr/>
        </p:nvSpPr>
        <p:spPr bwMode="auto">
          <a:xfrm>
            <a:off x="1618526" y="5362143"/>
            <a:ext cx="2349357" cy="387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006998-6874-642D-5304-2659DAE0AB20}"/>
              </a:ext>
            </a:extLst>
          </p:cNvPr>
          <p:cNvSpPr/>
          <p:nvPr/>
        </p:nvSpPr>
        <p:spPr bwMode="auto">
          <a:xfrm>
            <a:off x="1585552" y="6113088"/>
            <a:ext cx="4220600" cy="387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7851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96182C-2FEA-37AC-8B49-E5681EC9DD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494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99949067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2023-07-06T15:16:08Z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