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8" d="100"/>
          <a:sy n="68" d="100"/>
        </p:scale>
        <p:origin x="234" y="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2350" y="3138487"/>
            <a:ext cx="5067300" cy="581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6901FA-64B9-8BCE-3582-4B0888679B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3841BC-0B7C-ADE3-91D8-93A201988138}"/>
              </a:ext>
            </a:extLst>
          </p:cNvPr>
          <p:cNvSpPr/>
          <p:nvPr/>
        </p:nvSpPr>
        <p:spPr bwMode="auto">
          <a:xfrm>
            <a:off x="1824761" y="3448959"/>
            <a:ext cx="6066666" cy="371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F108B9-86F7-42C4-3D44-5FDC53042733}"/>
              </a:ext>
            </a:extLst>
          </p:cNvPr>
          <p:cNvSpPr/>
          <p:nvPr/>
        </p:nvSpPr>
        <p:spPr bwMode="auto">
          <a:xfrm>
            <a:off x="1405714" y="4277788"/>
            <a:ext cx="3704761" cy="381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A66A7C-574C-ED5C-B861-E7C8AD37CAC7}"/>
              </a:ext>
            </a:extLst>
          </p:cNvPr>
          <p:cNvSpPr/>
          <p:nvPr/>
        </p:nvSpPr>
        <p:spPr bwMode="auto">
          <a:xfrm>
            <a:off x="1405714" y="5097091"/>
            <a:ext cx="3190476" cy="447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41F081-4D6B-B8C9-6F02-97517A76C223}"/>
              </a:ext>
            </a:extLst>
          </p:cNvPr>
          <p:cNvSpPr/>
          <p:nvPr/>
        </p:nvSpPr>
        <p:spPr bwMode="auto">
          <a:xfrm>
            <a:off x="1367619" y="5925919"/>
            <a:ext cx="7657142" cy="447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24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1B2504-B1D3-58B2-8604-CE119E02B2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118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27C2A4-11B9-E148-5941-B4F1FB6AC7D6}"/>
              </a:ext>
            </a:extLst>
          </p:cNvPr>
          <p:cNvSpPr/>
          <p:nvPr/>
        </p:nvSpPr>
        <p:spPr bwMode="auto">
          <a:xfrm>
            <a:off x="1344717" y="4723816"/>
            <a:ext cx="2763174" cy="282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9DEB5B5-182C-17A2-34A6-82559E65223B}"/>
              </a:ext>
            </a:extLst>
          </p:cNvPr>
          <p:cNvSpPr/>
          <p:nvPr/>
        </p:nvSpPr>
        <p:spPr bwMode="auto">
          <a:xfrm>
            <a:off x="1344717" y="5252918"/>
            <a:ext cx="2330677" cy="282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3AAA7EA-BE9D-EE77-F00A-692A7E0CAAF0}"/>
              </a:ext>
            </a:extLst>
          </p:cNvPr>
          <p:cNvSpPr/>
          <p:nvPr/>
        </p:nvSpPr>
        <p:spPr bwMode="auto">
          <a:xfrm>
            <a:off x="1344717" y="5776008"/>
            <a:ext cx="3201678" cy="288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F40358F-D101-647F-6A8F-272DA2A41A2B}"/>
              </a:ext>
            </a:extLst>
          </p:cNvPr>
          <p:cNvSpPr/>
          <p:nvPr/>
        </p:nvSpPr>
        <p:spPr bwMode="auto">
          <a:xfrm>
            <a:off x="1350724" y="6305110"/>
            <a:ext cx="4967707" cy="276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023992" y="1196752"/>
            <a:ext cx="1656184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460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FED211-17BF-26A2-6A3B-A95691E3E2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700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F23A4B-3787-A056-2A9A-CBD3C99CB0E5}"/>
              </a:ext>
            </a:extLst>
          </p:cNvPr>
          <p:cNvSpPr/>
          <p:nvPr/>
        </p:nvSpPr>
        <p:spPr bwMode="auto">
          <a:xfrm>
            <a:off x="3924328" y="3330425"/>
            <a:ext cx="891770" cy="309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CEF658-6D8B-5E8F-B03A-3D726EAB97F2}"/>
              </a:ext>
            </a:extLst>
          </p:cNvPr>
          <p:cNvSpPr/>
          <p:nvPr/>
        </p:nvSpPr>
        <p:spPr bwMode="auto">
          <a:xfrm>
            <a:off x="3901655" y="4048535"/>
            <a:ext cx="876655" cy="325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161E53-ECCE-9FC4-C98A-00878314C546}"/>
              </a:ext>
            </a:extLst>
          </p:cNvPr>
          <p:cNvSpPr/>
          <p:nvPr/>
        </p:nvSpPr>
        <p:spPr bwMode="auto">
          <a:xfrm>
            <a:off x="7166443" y="4048535"/>
            <a:ext cx="876655" cy="325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F952219-8EA0-9EFB-3A56-8C56AAA63832}"/>
              </a:ext>
            </a:extLst>
          </p:cNvPr>
          <p:cNvSpPr/>
          <p:nvPr/>
        </p:nvSpPr>
        <p:spPr bwMode="auto">
          <a:xfrm>
            <a:off x="3697606" y="4774204"/>
            <a:ext cx="884213" cy="309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70921A5-D388-3489-ACE6-8E1C87B4C7CA}"/>
              </a:ext>
            </a:extLst>
          </p:cNvPr>
          <p:cNvSpPr/>
          <p:nvPr/>
        </p:nvSpPr>
        <p:spPr bwMode="auto">
          <a:xfrm>
            <a:off x="4060360" y="5499874"/>
            <a:ext cx="649934" cy="325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6EF8E4D-4AB8-9B85-A1FD-EE9A17A1FDC9}"/>
              </a:ext>
            </a:extLst>
          </p:cNvPr>
          <p:cNvSpPr/>
          <p:nvPr/>
        </p:nvSpPr>
        <p:spPr bwMode="auto">
          <a:xfrm>
            <a:off x="4143492" y="6225543"/>
            <a:ext cx="884213" cy="325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F98076F-FD72-80F2-ED00-C2DEA93BCC9E}"/>
              </a:ext>
            </a:extLst>
          </p:cNvPr>
          <p:cNvSpPr/>
          <p:nvPr/>
        </p:nvSpPr>
        <p:spPr bwMode="auto">
          <a:xfrm>
            <a:off x="6969951" y="6225543"/>
            <a:ext cx="884213" cy="302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E660EA-B891-519D-468E-0305B79D32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700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3B333D-4E2E-879D-4AE1-86CAF96FF66E}"/>
              </a:ext>
            </a:extLst>
          </p:cNvPr>
          <p:cNvSpPr/>
          <p:nvPr/>
        </p:nvSpPr>
        <p:spPr bwMode="auto">
          <a:xfrm>
            <a:off x="6735672" y="3519401"/>
            <a:ext cx="657491" cy="302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E23E9C-C66F-41D2-BE7A-FEA468B03EFE}"/>
              </a:ext>
            </a:extLst>
          </p:cNvPr>
          <p:cNvSpPr/>
          <p:nvPr/>
        </p:nvSpPr>
        <p:spPr bwMode="auto">
          <a:xfrm>
            <a:off x="8232033" y="3519401"/>
            <a:ext cx="657491" cy="302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4D7852-5E78-B296-279C-19778A45D5C7}"/>
              </a:ext>
            </a:extLst>
          </p:cNvPr>
          <p:cNvSpPr/>
          <p:nvPr/>
        </p:nvSpPr>
        <p:spPr bwMode="auto">
          <a:xfrm>
            <a:off x="6607197" y="4366015"/>
            <a:ext cx="891770" cy="325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7C41BF-6159-7894-C224-C9E400B5C9CC}"/>
              </a:ext>
            </a:extLst>
          </p:cNvPr>
          <p:cNvSpPr/>
          <p:nvPr/>
        </p:nvSpPr>
        <p:spPr bwMode="auto">
          <a:xfrm>
            <a:off x="8111115" y="4366015"/>
            <a:ext cx="884213" cy="325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D3794B-98A7-64A6-F3AE-65568D2B728B}"/>
              </a:ext>
            </a:extLst>
          </p:cNvPr>
          <p:cNvSpPr/>
          <p:nvPr/>
        </p:nvSpPr>
        <p:spPr bwMode="auto">
          <a:xfrm>
            <a:off x="6614754" y="5220188"/>
            <a:ext cx="876655" cy="302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AC29210-D7C0-2AE3-5ADF-B0BA10A8497E}"/>
              </a:ext>
            </a:extLst>
          </p:cNvPr>
          <p:cNvSpPr/>
          <p:nvPr/>
        </p:nvSpPr>
        <p:spPr bwMode="auto">
          <a:xfrm>
            <a:off x="8111115" y="5220188"/>
            <a:ext cx="884213" cy="302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502B46C-1842-ECCB-12BE-D73FB8E6A745}"/>
              </a:ext>
            </a:extLst>
          </p:cNvPr>
          <p:cNvSpPr/>
          <p:nvPr/>
        </p:nvSpPr>
        <p:spPr bwMode="auto">
          <a:xfrm>
            <a:off x="6720557" y="6066803"/>
            <a:ext cx="672606" cy="302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E8627C1-FE43-35C5-FDBC-0EFE82C03302}"/>
              </a:ext>
            </a:extLst>
          </p:cNvPr>
          <p:cNvSpPr/>
          <p:nvPr/>
        </p:nvSpPr>
        <p:spPr bwMode="auto">
          <a:xfrm>
            <a:off x="8133787" y="6066803"/>
            <a:ext cx="861541" cy="302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485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59D679-D88E-7B27-9302-EEEDCC750B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1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12721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806576-4B49-B7B1-6EEB-8CA67D4283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6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34A35F-0E79-FF65-E2A0-C5C363C878E0}"/>
              </a:ext>
            </a:extLst>
          </p:cNvPr>
          <p:cNvSpPr/>
          <p:nvPr/>
        </p:nvSpPr>
        <p:spPr bwMode="auto">
          <a:xfrm>
            <a:off x="1253333" y="1124565"/>
            <a:ext cx="5819047" cy="438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389D84-7943-7531-AB25-58DE22CA8B1F}"/>
              </a:ext>
            </a:extLst>
          </p:cNvPr>
          <p:cNvSpPr/>
          <p:nvPr/>
        </p:nvSpPr>
        <p:spPr bwMode="auto">
          <a:xfrm>
            <a:off x="681904" y="1973211"/>
            <a:ext cx="4523809" cy="42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EA163F-4663-FFDD-9314-A518A95A1F6D}"/>
              </a:ext>
            </a:extLst>
          </p:cNvPr>
          <p:cNvSpPr/>
          <p:nvPr/>
        </p:nvSpPr>
        <p:spPr bwMode="auto">
          <a:xfrm>
            <a:off x="681904" y="2783716"/>
            <a:ext cx="3761904" cy="457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017E35-3089-B827-72E2-E6EB4728CFB1}"/>
              </a:ext>
            </a:extLst>
          </p:cNvPr>
          <p:cNvSpPr/>
          <p:nvPr/>
        </p:nvSpPr>
        <p:spPr bwMode="auto">
          <a:xfrm>
            <a:off x="681904" y="3632362"/>
            <a:ext cx="6600000" cy="438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509EDAA-828D-213B-CDC5-3990857D23C6}"/>
              </a:ext>
            </a:extLst>
          </p:cNvPr>
          <p:cNvSpPr/>
          <p:nvPr/>
        </p:nvSpPr>
        <p:spPr bwMode="auto">
          <a:xfrm>
            <a:off x="681904" y="4471473"/>
            <a:ext cx="9302528" cy="448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98E7B2B-4026-A3A2-2AFA-CA92513E809C}"/>
              </a:ext>
            </a:extLst>
          </p:cNvPr>
          <p:cNvSpPr/>
          <p:nvPr/>
        </p:nvSpPr>
        <p:spPr bwMode="auto">
          <a:xfrm>
            <a:off x="681904" y="5320119"/>
            <a:ext cx="2171428" cy="448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964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677338-F258-D80E-A915-AB27F6C995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9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AEA0B3-7254-7FCC-562D-42BC092AA337}"/>
              </a:ext>
            </a:extLst>
          </p:cNvPr>
          <p:cNvSpPr/>
          <p:nvPr/>
        </p:nvSpPr>
        <p:spPr bwMode="auto">
          <a:xfrm>
            <a:off x="1386666" y="3270479"/>
            <a:ext cx="5809523" cy="457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DDE066-E411-B8C1-4FB6-C5C4D6ED43FE}"/>
              </a:ext>
            </a:extLst>
          </p:cNvPr>
          <p:cNvSpPr/>
          <p:nvPr/>
        </p:nvSpPr>
        <p:spPr bwMode="auto">
          <a:xfrm>
            <a:off x="1386666" y="4119296"/>
            <a:ext cx="6323809" cy="438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A6E312-4A75-E4D3-3962-2E3DFD5FCAC9}"/>
              </a:ext>
            </a:extLst>
          </p:cNvPr>
          <p:cNvSpPr/>
          <p:nvPr/>
        </p:nvSpPr>
        <p:spPr bwMode="auto">
          <a:xfrm>
            <a:off x="1386666" y="4949037"/>
            <a:ext cx="9019047" cy="467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FF6E01B-D02F-4392-7EAA-47D216804331}"/>
              </a:ext>
            </a:extLst>
          </p:cNvPr>
          <p:cNvSpPr/>
          <p:nvPr/>
        </p:nvSpPr>
        <p:spPr bwMode="auto">
          <a:xfrm>
            <a:off x="1396190" y="5807391"/>
            <a:ext cx="1647619" cy="438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809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A8DC7A-B573-4BD6-4F87-B5D2D64EE0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45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2EB760-111C-FD69-BDA6-717405D3E957}"/>
              </a:ext>
            </a:extLst>
          </p:cNvPr>
          <p:cNvSpPr/>
          <p:nvPr/>
        </p:nvSpPr>
        <p:spPr bwMode="auto">
          <a:xfrm>
            <a:off x="1476237" y="3430181"/>
            <a:ext cx="2668644" cy="334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F3C113-291B-A057-F087-5384B668242F}"/>
              </a:ext>
            </a:extLst>
          </p:cNvPr>
          <p:cNvSpPr/>
          <p:nvPr/>
        </p:nvSpPr>
        <p:spPr bwMode="auto">
          <a:xfrm>
            <a:off x="1825269" y="4099272"/>
            <a:ext cx="2857704" cy="276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BD3BD7-99B0-49B7-88F7-62140F8D58DB}"/>
              </a:ext>
            </a:extLst>
          </p:cNvPr>
          <p:cNvSpPr/>
          <p:nvPr/>
        </p:nvSpPr>
        <p:spPr bwMode="auto">
          <a:xfrm>
            <a:off x="1512594" y="4732000"/>
            <a:ext cx="1585189" cy="26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8FCF53-F702-C533-C216-3260D88C6E9C}"/>
              </a:ext>
            </a:extLst>
          </p:cNvPr>
          <p:cNvSpPr/>
          <p:nvPr/>
        </p:nvSpPr>
        <p:spPr bwMode="auto">
          <a:xfrm>
            <a:off x="1512594" y="5335636"/>
            <a:ext cx="1897864" cy="34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E95F4D-5A55-416C-3CAF-6049980DA385}"/>
              </a:ext>
            </a:extLst>
          </p:cNvPr>
          <p:cNvSpPr/>
          <p:nvPr/>
        </p:nvSpPr>
        <p:spPr bwMode="auto">
          <a:xfrm>
            <a:off x="1483508" y="5975636"/>
            <a:ext cx="4246563" cy="341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274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E75D1A-BF7D-D698-CE60-6BF7CB93BA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81BF02-0F9D-E150-E58E-0735352E40E0}"/>
              </a:ext>
            </a:extLst>
          </p:cNvPr>
          <p:cNvSpPr/>
          <p:nvPr/>
        </p:nvSpPr>
        <p:spPr bwMode="auto">
          <a:xfrm>
            <a:off x="2377142" y="3148410"/>
            <a:ext cx="4619047" cy="458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E1A9D4-6D49-3A1A-192D-B52541FBD963}"/>
              </a:ext>
            </a:extLst>
          </p:cNvPr>
          <p:cNvSpPr/>
          <p:nvPr/>
        </p:nvSpPr>
        <p:spPr bwMode="auto">
          <a:xfrm>
            <a:off x="2377142" y="3978882"/>
            <a:ext cx="8114285" cy="448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816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570DE2-1FE1-88AB-4215-5BD942CF67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184C8D-2758-3281-0FB6-0699B04D28DB}"/>
              </a:ext>
            </a:extLst>
          </p:cNvPr>
          <p:cNvSpPr/>
          <p:nvPr/>
        </p:nvSpPr>
        <p:spPr bwMode="auto">
          <a:xfrm>
            <a:off x="1377142" y="3271555"/>
            <a:ext cx="5761904" cy="448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A7435D-4AD1-E365-F1C1-19E00D14102B}"/>
              </a:ext>
            </a:extLst>
          </p:cNvPr>
          <p:cNvSpPr/>
          <p:nvPr/>
        </p:nvSpPr>
        <p:spPr bwMode="auto">
          <a:xfrm>
            <a:off x="1377142" y="4101685"/>
            <a:ext cx="5809523" cy="448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765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38</cp:revision>
  <dcterms:created xsi:type="dcterms:W3CDTF">2015-09-16T06:52:26Z</dcterms:created>
  <dcterms:modified xsi:type="dcterms:W3CDTF">2023-07-06T15:15:26Z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