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1772816"/>
            <a:ext cx="56483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7" y="4009628"/>
            <a:ext cx="8353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30027-C01D-C6E1-5AA5-A972B4184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57441-BD82-68F6-AB37-105B8D8A2627}"/>
              </a:ext>
            </a:extLst>
          </p:cNvPr>
          <p:cNvSpPr/>
          <p:nvPr/>
        </p:nvSpPr>
        <p:spPr bwMode="auto">
          <a:xfrm>
            <a:off x="8316917" y="2867811"/>
            <a:ext cx="1033470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95738-3BE7-4A74-F1F3-82E125427605}"/>
              </a:ext>
            </a:extLst>
          </p:cNvPr>
          <p:cNvSpPr/>
          <p:nvPr/>
        </p:nvSpPr>
        <p:spPr bwMode="auto">
          <a:xfrm>
            <a:off x="8335048" y="5552787"/>
            <a:ext cx="1015339" cy="48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6452"/>
          <a:stretch/>
        </p:blipFill>
        <p:spPr>
          <a:xfrm>
            <a:off x="3359696" y="908720"/>
            <a:ext cx="1152128" cy="20879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6000" y="4902576"/>
            <a:ext cx="17335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2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126B-11F4-0EAD-5D33-10BCD49AA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2CFE17-42B3-D06E-1E4F-38D1D8F4C2C1}"/>
              </a:ext>
            </a:extLst>
          </p:cNvPr>
          <p:cNvSpPr/>
          <p:nvPr/>
        </p:nvSpPr>
        <p:spPr bwMode="auto">
          <a:xfrm>
            <a:off x="4367619" y="3852000"/>
            <a:ext cx="1342857" cy="5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819438-5761-BC66-33B5-46A228942639}"/>
              </a:ext>
            </a:extLst>
          </p:cNvPr>
          <p:cNvSpPr/>
          <p:nvPr/>
        </p:nvSpPr>
        <p:spPr bwMode="auto">
          <a:xfrm>
            <a:off x="9424761" y="3852000"/>
            <a:ext cx="1323809" cy="5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BD1B86-635C-E3CC-03FF-0539E2F58B53}"/>
              </a:ext>
            </a:extLst>
          </p:cNvPr>
          <p:cNvSpPr/>
          <p:nvPr/>
        </p:nvSpPr>
        <p:spPr bwMode="auto">
          <a:xfrm>
            <a:off x="4367619" y="4719814"/>
            <a:ext cx="1076190" cy="5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46A141-C2B6-4BAA-2D2D-D8C020443933}"/>
              </a:ext>
            </a:extLst>
          </p:cNvPr>
          <p:cNvSpPr/>
          <p:nvPr/>
        </p:nvSpPr>
        <p:spPr bwMode="auto">
          <a:xfrm>
            <a:off x="9424761" y="4719814"/>
            <a:ext cx="790476" cy="5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7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AC5CD-2CA7-6D98-F629-2D3A4BCB4A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0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9A7204-3DEE-872B-C5F6-464165C5A645}"/>
              </a:ext>
            </a:extLst>
          </p:cNvPr>
          <p:cNvSpPr/>
          <p:nvPr/>
        </p:nvSpPr>
        <p:spPr bwMode="auto">
          <a:xfrm>
            <a:off x="5761361" y="4292000"/>
            <a:ext cx="479368" cy="32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1F9B7D-ED04-ACA5-1178-FFA56E8AAEBB}"/>
              </a:ext>
            </a:extLst>
          </p:cNvPr>
          <p:cNvSpPr/>
          <p:nvPr/>
        </p:nvSpPr>
        <p:spPr bwMode="auto">
          <a:xfrm>
            <a:off x="4602887" y="5540000"/>
            <a:ext cx="47936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A0A158-D4F4-AE62-1A6E-BE373857FC3C}"/>
              </a:ext>
            </a:extLst>
          </p:cNvPr>
          <p:cNvSpPr/>
          <p:nvPr/>
        </p:nvSpPr>
        <p:spPr bwMode="auto">
          <a:xfrm>
            <a:off x="5489719" y="6292000"/>
            <a:ext cx="48735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E544E-FCE7-6BF9-A75B-996898F97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D51E7-7657-B2B4-162E-22CB58587D8B}"/>
              </a:ext>
            </a:extLst>
          </p:cNvPr>
          <p:cNvSpPr/>
          <p:nvPr/>
        </p:nvSpPr>
        <p:spPr bwMode="auto">
          <a:xfrm>
            <a:off x="6251475" y="1947867"/>
            <a:ext cx="919271" cy="42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5971D-69D4-2533-D7F3-24451567943F}"/>
              </a:ext>
            </a:extLst>
          </p:cNvPr>
          <p:cNvSpPr/>
          <p:nvPr/>
        </p:nvSpPr>
        <p:spPr bwMode="auto">
          <a:xfrm>
            <a:off x="6861681" y="3487041"/>
            <a:ext cx="213969" cy="31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490542-B9B7-A4AC-2ACA-9D4DC0699AB1}"/>
              </a:ext>
            </a:extLst>
          </p:cNvPr>
          <p:cNvSpPr/>
          <p:nvPr/>
        </p:nvSpPr>
        <p:spPr bwMode="auto">
          <a:xfrm>
            <a:off x="6536766" y="4470842"/>
            <a:ext cx="427936" cy="35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D179C-64F4-F908-2D91-AA1A9F6FD8CF}"/>
              </a:ext>
            </a:extLst>
          </p:cNvPr>
          <p:cNvSpPr/>
          <p:nvPr/>
        </p:nvSpPr>
        <p:spPr bwMode="auto">
          <a:xfrm>
            <a:off x="1298506" y="4946876"/>
            <a:ext cx="1260035" cy="38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09EBF-5F3D-9179-993C-9F2D98AEA731}"/>
              </a:ext>
            </a:extLst>
          </p:cNvPr>
          <p:cNvSpPr/>
          <p:nvPr/>
        </p:nvSpPr>
        <p:spPr bwMode="auto">
          <a:xfrm>
            <a:off x="4515955" y="5438776"/>
            <a:ext cx="1267960" cy="37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0CE110-2C1F-12F5-75A6-2849BD81C55D}"/>
              </a:ext>
            </a:extLst>
          </p:cNvPr>
          <p:cNvSpPr/>
          <p:nvPr/>
        </p:nvSpPr>
        <p:spPr bwMode="auto">
          <a:xfrm>
            <a:off x="1837389" y="5930677"/>
            <a:ext cx="1252110" cy="38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99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5490F-26F5-C4EE-A50B-036995B5D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635C9-CC02-DCA0-C043-FEAE3408D660}"/>
              </a:ext>
            </a:extLst>
          </p:cNvPr>
          <p:cNvSpPr/>
          <p:nvPr/>
        </p:nvSpPr>
        <p:spPr bwMode="auto">
          <a:xfrm>
            <a:off x="6158095" y="4062080"/>
            <a:ext cx="3219047" cy="48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32424-273E-827E-58AD-788E67CDF865}"/>
              </a:ext>
            </a:extLst>
          </p:cNvPr>
          <p:cNvSpPr/>
          <p:nvPr/>
        </p:nvSpPr>
        <p:spPr bwMode="auto">
          <a:xfrm>
            <a:off x="4291428" y="4949048"/>
            <a:ext cx="2714285" cy="5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1A794-27A5-F857-1C2E-1D9B365F1A1F}"/>
              </a:ext>
            </a:extLst>
          </p:cNvPr>
          <p:cNvSpPr/>
          <p:nvPr/>
        </p:nvSpPr>
        <p:spPr bwMode="auto">
          <a:xfrm>
            <a:off x="8672380" y="4939510"/>
            <a:ext cx="2752380" cy="51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8AA051-E936-8F34-828C-659BBC88BC00}"/>
              </a:ext>
            </a:extLst>
          </p:cNvPr>
          <p:cNvSpPr/>
          <p:nvPr/>
        </p:nvSpPr>
        <p:spPr bwMode="auto">
          <a:xfrm>
            <a:off x="2424761" y="5845552"/>
            <a:ext cx="2142857" cy="495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14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7881E-7160-3791-C609-51FEE5827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D8BBB-B092-F1AD-AB15-5FB5E8917526}"/>
              </a:ext>
            </a:extLst>
          </p:cNvPr>
          <p:cNvSpPr/>
          <p:nvPr/>
        </p:nvSpPr>
        <p:spPr bwMode="auto">
          <a:xfrm>
            <a:off x="7805714" y="2925744"/>
            <a:ext cx="1628571" cy="51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14D8C5-898A-E427-86A4-F7AAF1C87F26}"/>
              </a:ext>
            </a:extLst>
          </p:cNvPr>
          <p:cNvSpPr/>
          <p:nvPr/>
        </p:nvSpPr>
        <p:spPr bwMode="auto">
          <a:xfrm>
            <a:off x="3548571" y="3831137"/>
            <a:ext cx="2990476" cy="5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14A27-0E00-AD89-22FF-5197A0BE3AA3}"/>
              </a:ext>
            </a:extLst>
          </p:cNvPr>
          <p:cNvSpPr/>
          <p:nvPr/>
        </p:nvSpPr>
        <p:spPr bwMode="auto">
          <a:xfrm>
            <a:off x="8739047" y="3831137"/>
            <a:ext cx="1666666" cy="4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21EDF-5ACC-08A1-2A77-41EA6A7ACAAF}"/>
              </a:ext>
            </a:extLst>
          </p:cNvPr>
          <p:cNvSpPr/>
          <p:nvPr/>
        </p:nvSpPr>
        <p:spPr bwMode="auto">
          <a:xfrm>
            <a:off x="1386666" y="4717470"/>
            <a:ext cx="1628571" cy="5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891E5F-FF0F-2A52-EC0C-8CC56D6D1686}"/>
              </a:ext>
            </a:extLst>
          </p:cNvPr>
          <p:cNvSpPr/>
          <p:nvPr/>
        </p:nvSpPr>
        <p:spPr bwMode="auto">
          <a:xfrm>
            <a:off x="5129523" y="4707939"/>
            <a:ext cx="1628571" cy="5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2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13EE1-922C-6A61-D0DF-AAF1076B86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1"/>
          <a:stretch/>
        </p:blipFill>
        <p:spPr>
          <a:xfrm>
            <a:off x="720001" y="764705"/>
            <a:ext cx="9237377" cy="454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B0F32-1050-361D-0CD4-A537E4892D66}"/>
              </a:ext>
            </a:extLst>
          </p:cNvPr>
          <p:cNvSpPr/>
          <p:nvPr/>
        </p:nvSpPr>
        <p:spPr bwMode="auto">
          <a:xfrm>
            <a:off x="8544272" y="2491446"/>
            <a:ext cx="728526" cy="54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99B70-7E32-C030-0920-8E22AB537498}"/>
              </a:ext>
            </a:extLst>
          </p:cNvPr>
          <p:cNvSpPr/>
          <p:nvPr/>
        </p:nvSpPr>
        <p:spPr bwMode="auto">
          <a:xfrm>
            <a:off x="8544272" y="3967036"/>
            <a:ext cx="728526" cy="54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591E729-C294-A1F7-8E0C-FB4FD39D0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6" r="10383" b="9618"/>
          <a:stretch/>
        </p:blipFill>
        <p:spPr>
          <a:xfrm>
            <a:off x="1559496" y="5586764"/>
            <a:ext cx="8278223" cy="129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993416-C11D-86A6-58CE-D9F62AD1A6CE}"/>
              </a:ext>
            </a:extLst>
          </p:cNvPr>
          <p:cNvSpPr/>
          <p:nvPr/>
        </p:nvSpPr>
        <p:spPr bwMode="auto">
          <a:xfrm>
            <a:off x="8616279" y="4781461"/>
            <a:ext cx="656519" cy="53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993416-C11D-86A6-58CE-D9F62AD1A6CE}"/>
              </a:ext>
            </a:extLst>
          </p:cNvPr>
          <p:cNvSpPr/>
          <p:nvPr/>
        </p:nvSpPr>
        <p:spPr bwMode="auto">
          <a:xfrm>
            <a:off x="8580275" y="6325474"/>
            <a:ext cx="656519" cy="53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8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00C04-C533-6000-E263-F53A13402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2B506-9981-AEB9-9639-B4ADBE739C7F}"/>
              </a:ext>
            </a:extLst>
          </p:cNvPr>
          <p:cNvSpPr/>
          <p:nvPr/>
        </p:nvSpPr>
        <p:spPr bwMode="auto">
          <a:xfrm>
            <a:off x="2919824" y="5440265"/>
            <a:ext cx="925387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D11BA-6381-98C8-F8E2-DBE2A82C82D2}"/>
              </a:ext>
            </a:extLst>
          </p:cNvPr>
          <p:cNvSpPr/>
          <p:nvPr/>
        </p:nvSpPr>
        <p:spPr bwMode="auto">
          <a:xfrm>
            <a:off x="5411876" y="5440265"/>
            <a:ext cx="917270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1A997-62AC-F0F5-B132-0D2EE83C1060}"/>
              </a:ext>
            </a:extLst>
          </p:cNvPr>
          <p:cNvSpPr/>
          <p:nvPr/>
        </p:nvSpPr>
        <p:spPr bwMode="auto">
          <a:xfrm>
            <a:off x="7903929" y="5440265"/>
            <a:ext cx="909152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29F4FD-466F-1FBF-B156-2280D2CFD769}"/>
              </a:ext>
            </a:extLst>
          </p:cNvPr>
          <p:cNvSpPr/>
          <p:nvPr/>
        </p:nvSpPr>
        <p:spPr bwMode="auto">
          <a:xfrm>
            <a:off x="2927942" y="6187684"/>
            <a:ext cx="917270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0B5BF6-0231-E47E-5115-7FD25F6A5564}"/>
              </a:ext>
            </a:extLst>
          </p:cNvPr>
          <p:cNvSpPr/>
          <p:nvPr/>
        </p:nvSpPr>
        <p:spPr bwMode="auto">
          <a:xfrm>
            <a:off x="5411876" y="6187684"/>
            <a:ext cx="917270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B105DD-62A6-5491-1E3C-F3B7D227FA74}"/>
              </a:ext>
            </a:extLst>
          </p:cNvPr>
          <p:cNvSpPr/>
          <p:nvPr/>
        </p:nvSpPr>
        <p:spPr bwMode="auto">
          <a:xfrm>
            <a:off x="7903929" y="6187684"/>
            <a:ext cx="909152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27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D1518-B941-A787-6748-6BBB04579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5F00B-2AFC-5BDE-420B-F5CA3396C6DC}"/>
              </a:ext>
            </a:extLst>
          </p:cNvPr>
          <p:cNvSpPr/>
          <p:nvPr/>
        </p:nvSpPr>
        <p:spPr bwMode="auto">
          <a:xfrm>
            <a:off x="9700952" y="5840108"/>
            <a:ext cx="1085714" cy="571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6000" y="3861048"/>
            <a:ext cx="17526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2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4A268-1237-657A-EF27-F0927A580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BC051-C34D-E5FE-1101-4DE17942A10F}"/>
              </a:ext>
            </a:extLst>
          </p:cNvPr>
          <p:cNvSpPr/>
          <p:nvPr/>
        </p:nvSpPr>
        <p:spPr bwMode="auto">
          <a:xfrm>
            <a:off x="8700952" y="3128003"/>
            <a:ext cx="1076190" cy="50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000" y="1268760"/>
            <a:ext cx="21240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2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2023-07-04T07:17:21Z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