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9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90" y="306"/>
      </p:cViewPr>
      <p:guideLst>
        <p:guide orient="horz" pos="2160"/>
        <p:guide pos="9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787" y="3143250"/>
            <a:ext cx="41624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50B7F-CFE5-F6A3-40F8-002DD4FC9E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4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CFBB54-253C-32A1-1285-43D6A41AF167}"/>
              </a:ext>
            </a:extLst>
          </p:cNvPr>
          <p:cNvSpPr/>
          <p:nvPr/>
        </p:nvSpPr>
        <p:spPr bwMode="auto">
          <a:xfrm>
            <a:off x="690883" y="3163858"/>
            <a:ext cx="4440296" cy="356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B23ACA-EDD7-38DB-BD89-EFEB4F33AC7F}"/>
              </a:ext>
            </a:extLst>
          </p:cNvPr>
          <p:cNvSpPr/>
          <p:nvPr/>
        </p:nvSpPr>
        <p:spPr bwMode="auto">
          <a:xfrm>
            <a:off x="1120354" y="3782821"/>
            <a:ext cx="6682282" cy="356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4EE10D-9026-6641-4D50-FF78D6388BAD}"/>
              </a:ext>
            </a:extLst>
          </p:cNvPr>
          <p:cNvSpPr/>
          <p:nvPr/>
        </p:nvSpPr>
        <p:spPr bwMode="auto">
          <a:xfrm>
            <a:off x="690883" y="4430912"/>
            <a:ext cx="1652372" cy="283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C0B16B-7260-D3A2-B00F-3AAC8A18815F}"/>
              </a:ext>
            </a:extLst>
          </p:cNvPr>
          <p:cNvSpPr/>
          <p:nvPr/>
        </p:nvSpPr>
        <p:spPr bwMode="auto">
          <a:xfrm>
            <a:off x="690883" y="5042594"/>
            <a:ext cx="1608697" cy="334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76A6E7-D655-964B-D106-AA636AA6FD54}"/>
              </a:ext>
            </a:extLst>
          </p:cNvPr>
          <p:cNvSpPr/>
          <p:nvPr/>
        </p:nvSpPr>
        <p:spPr bwMode="auto">
          <a:xfrm>
            <a:off x="690883" y="5646993"/>
            <a:ext cx="7315569" cy="349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E95B03-BD4D-567C-18E5-9744DB8B187A}"/>
              </a:ext>
            </a:extLst>
          </p:cNvPr>
          <p:cNvSpPr/>
          <p:nvPr/>
        </p:nvSpPr>
        <p:spPr bwMode="auto">
          <a:xfrm>
            <a:off x="690883" y="6265957"/>
            <a:ext cx="2700573" cy="342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86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2209E-A992-3178-35E5-70149FE21C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9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2B0018-86BE-23F1-1DE8-7CFB4369565E}"/>
              </a:ext>
            </a:extLst>
          </p:cNvPr>
          <p:cNvSpPr/>
          <p:nvPr/>
        </p:nvSpPr>
        <p:spPr bwMode="auto">
          <a:xfrm>
            <a:off x="5672561" y="3653379"/>
            <a:ext cx="2047780" cy="46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5DCEBA-2923-991D-564D-3BA273C290F4}"/>
              </a:ext>
            </a:extLst>
          </p:cNvPr>
          <p:cNvSpPr/>
          <p:nvPr/>
        </p:nvSpPr>
        <p:spPr bwMode="auto">
          <a:xfrm>
            <a:off x="7197120" y="4493003"/>
            <a:ext cx="3752761" cy="47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C2F972-CBA0-B54C-5950-651384217A57}"/>
              </a:ext>
            </a:extLst>
          </p:cNvPr>
          <p:cNvSpPr/>
          <p:nvPr/>
        </p:nvSpPr>
        <p:spPr bwMode="auto">
          <a:xfrm>
            <a:off x="2334769" y="5332626"/>
            <a:ext cx="2038759" cy="46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AE300-5E57-E80A-9DDD-FBCA0F53C5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3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D279AF-7BD2-6676-3B16-CB58AA566130}"/>
              </a:ext>
            </a:extLst>
          </p:cNvPr>
          <p:cNvSpPr/>
          <p:nvPr/>
        </p:nvSpPr>
        <p:spPr bwMode="auto">
          <a:xfrm>
            <a:off x="6147596" y="2972372"/>
            <a:ext cx="776646" cy="35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50F6DB-79A5-C84F-39C9-AB595EE07443}"/>
              </a:ext>
            </a:extLst>
          </p:cNvPr>
          <p:cNvSpPr/>
          <p:nvPr/>
        </p:nvSpPr>
        <p:spPr bwMode="auto">
          <a:xfrm>
            <a:off x="2094753" y="6214046"/>
            <a:ext cx="767719" cy="482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38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D1495-11EB-4B7A-55C2-7F3CFD0DFA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2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99EC4C-7E64-52FB-7E14-DC20A4E30BA7}"/>
              </a:ext>
            </a:extLst>
          </p:cNvPr>
          <p:cNvSpPr/>
          <p:nvPr/>
        </p:nvSpPr>
        <p:spPr bwMode="auto">
          <a:xfrm>
            <a:off x="4291428" y="4185496"/>
            <a:ext cx="352380" cy="400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56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3C43B-BADB-B462-3D18-474B563BA0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10DE43-40E8-CB05-AD20-63E7F43DDEE4}"/>
              </a:ext>
            </a:extLst>
          </p:cNvPr>
          <p:cNvSpPr/>
          <p:nvPr/>
        </p:nvSpPr>
        <p:spPr bwMode="auto">
          <a:xfrm>
            <a:off x="4348571" y="3936797"/>
            <a:ext cx="380952" cy="419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59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3E983-BA17-C9E4-0D55-095D331ED3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4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381BB6-8316-46F4-6599-D8BFDE9C1E33}"/>
              </a:ext>
            </a:extLst>
          </p:cNvPr>
          <p:cNvSpPr/>
          <p:nvPr/>
        </p:nvSpPr>
        <p:spPr bwMode="auto">
          <a:xfrm>
            <a:off x="1803295" y="3883266"/>
            <a:ext cx="2867955" cy="340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8E01DF-CAA9-89ED-4D13-A2996D0D4F24}"/>
              </a:ext>
            </a:extLst>
          </p:cNvPr>
          <p:cNvSpPr/>
          <p:nvPr/>
        </p:nvSpPr>
        <p:spPr bwMode="auto">
          <a:xfrm>
            <a:off x="1483862" y="4480805"/>
            <a:ext cx="2027707" cy="326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6856CE-204C-DBEA-A8B2-BC038E031F47}"/>
              </a:ext>
            </a:extLst>
          </p:cNvPr>
          <p:cNvSpPr/>
          <p:nvPr/>
        </p:nvSpPr>
        <p:spPr bwMode="auto">
          <a:xfrm>
            <a:off x="1483862" y="5099189"/>
            <a:ext cx="2166591" cy="31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473A5D-11F9-F46E-93F7-F891F30C9F5F}"/>
              </a:ext>
            </a:extLst>
          </p:cNvPr>
          <p:cNvSpPr/>
          <p:nvPr/>
        </p:nvSpPr>
        <p:spPr bwMode="auto">
          <a:xfrm>
            <a:off x="1456085" y="5675884"/>
            <a:ext cx="7069198" cy="31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AB3863-FE11-E73A-661F-47C729D4E8FF}"/>
              </a:ext>
            </a:extLst>
          </p:cNvPr>
          <p:cNvSpPr/>
          <p:nvPr/>
        </p:nvSpPr>
        <p:spPr bwMode="auto">
          <a:xfrm>
            <a:off x="1463029" y="6287319"/>
            <a:ext cx="854136" cy="31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8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16380-CF3B-9122-9CB6-C64359E904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5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E55299-1D10-782E-1076-7E052968FAF7}"/>
              </a:ext>
            </a:extLst>
          </p:cNvPr>
          <p:cNvSpPr/>
          <p:nvPr/>
        </p:nvSpPr>
        <p:spPr bwMode="auto">
          <a:xfrm>
            <a:off x="1932478" y="3548842"/>
            <a:ext cx="2520678" cy="382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841488-B3FF-1980-967F-AA8F7281006E}"/>
              </a:ext>
            </a:extLst>
          </p:cNvPr>
          <p:cNvSpPr/>
          <p:nvPr/>
        </p:nvSpPr>
        <p:spPr bwMode="auto">
          <a:xfrm>
            <a:off x="1589474" y="4234936"/>
            <a:ext cx="1922416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0A9B40-47E7-834C-0DD7-7BE7DE39C4F4}"/>
              </a:ext>
            </a:extLst>
          </p:cNvPr>
          <p:cNvSpPr/>
          <p:nvPr/>
        </p:nvSpPr>
        <p:spPr bwMode="auto">
          <a:xfrm>
            <a:off x="1589474" y="4944963"/>
            <a:ext cx="1890509" cy="359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E1E03C-4A82-C1A3-BA6A-9AEABC2163F0}"/>
              </a:ext>
            </a:extLst>
          </p:cNvPr>
          <p:cNvSpPr/>
          <p:nvPr/>
        </p:nvSpPr>
        <p:spPr bwMode="auto">
          <a:xfrm>
            <a:off x="1557567" y="5607124"/>
            <a:ext cx="4857890" cy="374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15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1F7AE-9D7B-3577-2152-074A1E3475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1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9E5894-2850-B465-93DD-0DA7C2EE332D}"/>
              </a:ext>
            </a:extLst>
          </p:cNvPr>
          <p:cNvSpPr/>
          <p:nvPr/>
        </p:nvSpPr>
        <p:spPr bwMode="auto">
          <a:xfrm>
            <a:off x="1945981" y="3529377"/>
            <a:ext cx="2844906" cy="385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7FD8FE-73A1-05B7-CF93-074EA4471ADB}"/>
              </a:ext>
            </a:extLst>
          </p:cNvPr>
          <p:cNvSpPr/>
          <p:nvPr/>
        </p:nvSpPr>
        <p:spPr bwMode="auto">
          <a:xfrm>
            <a:off x="1584474" y="4221836"/>
            <a:ext cx="2436246" cy="354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A3E27D-B498-C5DF-23F1-4E5ECFA0E4F1}"/>
              </a:ext>
            </a:extLst>
          </p:cNvPr>
          <p:cNvSpPr/>
          <p:nvPr/>
        </p:nvSpPr>
        <p:spPr bwMode="auto">
          <a:xfrm>
            <a:off x="1553038" y="4867081"/>
            <a:ext cx="3984441" cy="369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6E021A-E666-4B68-68C9-76FEA40B6910}"/>
              </a:ext>
            </a:extLst>
          </p:cNvPr>
          <p:cNvSpPr/>
          <p:nvPr/>
        </p:nvSpPr>
        <p:spPr bwMode="auto">
          <a:xfrm>
            <a:off x="1560897" y="5543803"/>
            <a:ext cx="2876342" cy="354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AD84C-DE10-7876-772F-F8501D8F5C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25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60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2023-07-07T01:56:06Z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