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embeddedFontLst>
    <p:embeddedFont>
      <p:font typeface="等线" panose="02010600030101010101" pitchFamily="2" charset="-122"/>
      <p:regular r:id="rId14"/>
      <p:bold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等线 Light" panose="02010600030101010101" pitchFamily="2" charset="-122"/>
      <p:regular r:id="rId22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54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2990850"/>
            <a:ext cx="95440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DD6C1A-D0E5-9E68-D31D-ED6BB2DA57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1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AACF23-62F7-C3D7-76B9-DB29F143AD9E}"/>
              </a:ext>
            </a:extLst>
          </p:cNvPr>
          <p:cNvSpPr/>
          <p:nvPr/>
        </p:nvSpPr>
        <p:spPr bwMode="auto">
          <a:xfrm>
            <a:off x="1257283" y="1287733"/>
            <a:ext cx="400830" cy="358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5B2A5C-F212-B097-21A2-0A84DAC25FA0}"/>
              </a:ext>
            </a:extLst>
          </p:cNvPr>
          <p:cNvSpPr/>
          <p:nvPr/>
        </p:nvSpPr>
        <p:spPr bwMode="auto">
          <a:xfrm>
            <a:off x="1308453" y="4547466"/>
            <a:ext cx="315547" cy="358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33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6453FF-ED97-F782-02AA-E8521036B5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C1816D-5BC4-96D4-051C-2B3BD30DE051}"/>
              </a:ext>
            </a:extLst>
          </p:cNvPr>
          <p:cNvSpPr/>
          <p:nvPr/>
        </p:nvSpPr>
        <p:spPr bwMode="auto">
          <a:xfrm>
            <a:off x="1320000" y="1267411"/>
            <a:ext cx="447619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840E12-1AA3-498D-7213-42E54D7EF214}"/>
              </a:ext>
            </a:extLst>
          </p:cNvPr>
          <p:cNvSpPr/>
          <p:nvPr/>
        </p:nvSpPr>
        <p:spPr bwMode="auto">
          <a:xfrm>
            <a:off x="1320000" y="3992823"/>
            <a:ext cx="447619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656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C32346-D13D-3B44-6645-7FAAB8B8FF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6AAC3D-4317-A6BC-1654-78D4967537E1}"/>
              </a:ext>
            </a:extLst>
          </p:cNvPr>
          <p:cNvSpPr/>
          <p:nvPr/>
        </p:nvSpPr>
        <p:spPr bwMode="auto">
          <a:xfrm>
            <a:off x="1377142" y="1239137"/>
            <a:ext cx="352380" cy="400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C3A38-0123-9239-F707-BA06AD1273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C6BE40-EC3C-5EA8-D2BA-0E915F25EE7C}"/>
              </a:ext>
            </a:extLst>
          </p:cNvPr>
          <p:cNvSpPr/>
          <p:nvPr/>
        </p:nvSpPr>
        <p:spPr bwMode="auto">
          <a:xfrm>
            <a:off x="1424761" y="3068470"/>
            <a:ext cx="390476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164824-DEBD-6653-7D51-116EAF7A03E0}"/>
              </a:ext>
            </a:extLst>
          </p:cNvPr>
          <p:cNvSpPr/>
          <p:nvPr/>
        </p:nvSpPr>
        <p:spPr bwMode="auto">
          <a:xfrm>
            <a:off x="1386666" y="3983294"/>
            <a:ext cx="438095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02E8C6-94BE-3A6A-A553-4F425A0BA1D8}"/>
              </a:ext>
            </a:extLst>
          </p:cNvPr>
          <p:cNvSpPr/>
          <p:nvPr/>
        </p:nvSpPr>
        <p:spPr bwMode="auto">
          <a:xfrm>
            <a:off x="1443809" y="4879058"/>
            <a:ext cx="3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C27C5E-173B-BE09-FDCE-0EED71259988}"/>
              </a:ext>
            </a:extLst>
          </p:cNvPr>
          <p:cNvSpPr/>
          <p:nvPr/>
        </p:nvSpPr>
        <p:spPr bwMode="auto">
          <a:xfrm>
            <a:off x="1424761" y="5774823"/>
            <a:ext cx="371428" cy="4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C1D6BD-3515-92CB-C799-F0974AD549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5066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08F41E-4EB0-97EB-6709-36B506EC8A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8AD1B7-5DBF-6500-386C-52550003C4D3}"/>
              </a:ext>
            </a:extLst>
          </p:cNvPr>
          <p:cNvSpPr/>
          <p:nvPr/>
        </p:nvSpPr>
        <p:spPr bwMode="auto">
          <a:xfrm>
            <a:off x="1424761" y="2230306"/>
            <a:ext cx="380952" cy="419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0F5B3A-8BE2-7C95-9D0B-ECDF471A021D}"/>
              </a:ext>
            </a:extLst>
          </p:cNvPr>
          <p:cNvSpPr/>
          <p:nvPr/>
        </p:nvSpPr>
        <p:spPr bwMode="auto">
          <a:xfrm>
            <a:off x="1386666" y="4051038"/>
            <a:ext cx="438095" cy="400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111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AE511E-30FD-51AE-5065-B46E69AE93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50FCA0-2018-1E8F-1593-2C8173C4A0EE}"/>
              </a:ext>
            </a:extLst>
          </p:cNvPr>
          <p:cNvSpPr/>
          <p:nvPr/>
        </p:nvSpPr>
        <p:spPr bwMode="auto">
          <a:xfrm>
            <a:off x="1358095" y="1143479"/>
            <a:ext cx="380952" cy="419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D13FFB-46B8-D6E9-A34A-10BD786E3C6F}"/>
              </a:ext>
            </a:extLst>
          </p:cNvPr>
          <p:cNvSpPr/>
          <p:nvPr/>
        </p:nvSpPr>
        <p:spPr bwMode="auto">
          <a:xfrm>
            <a:off x="1377142" y="3868095"/>
            <a:ext cx="352380" cy="400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419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A66588-6ED0-CE53-A571-E2BFF40F4B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6242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0FA977-C3FE-2140-B867-E49D4BCB2D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824" y="764704"/>
            <a:ext cx="9067800" cy="4333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0265B1B-45A9-1A0B-A43E-67A25747395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824" y="4952118"/>
            <a:ext cx="10800000" cy="19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334ABC-0CEC-F07D-08CD-EFA9E2584FB7}"/>
              </a:ext>
            </a:extLst>
          </p:cNvPr>
          <p:cNvSpPr/>
          <p:nvPr/>
        </p:nvSpPr>
        <p:spPr bwMode="auto">
          <a:xfrm>
            <a:off x="3863752" y="5119931"/>
            <a:ext cx="1584176" cy="541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334ABC-0CEC-F07D-08CD-EFA9E2584FB7}"/>
              </a:ext>
            </a:extLst>
          </p:cNvPr>
          <p:cNvSpPr/>
          <p:nvPr/>
        </p:nvSpPr>
        <p:spPr bwMode="auto">
          <a:xfrm>
            <a:off x="2927648" y="6041893"/>
            <a:ext cx="2664296" cy="541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817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1C36B3-1558-279A-CC0F-412A6E6B66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1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8848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D49314-04A0-EA86-2E9C-02F12980DC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15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1617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Arial</vt:lpstr>
      <vt:lpstr>宋体</vt:lpstr>
      <vt:lpstr>Calibri Light</vt:lpstr>
      <vt:lpstr>Calibri</vt:lpstr>
      <vt:lpstr>等线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2023-08-13T09:49:56Z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