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embeddedFontLst>
    <p:embeddedFont>
      <p:font typeface="等线" panose="02010600030101010101" pitchFamily="2" charset="-122"/>
      <p:regular r:id="rId14"/>
      <p:bold r:id="rId15"/>
    </p:embeddedFont>
    <p:embeddedFont>
      <p:font typeface="Calibri Light" panose="020F0302020204030204" pitchFamily="34" charset="0"/>
      <p:regular r:id="rId16"/>
      <p: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等线 Light" panose="02010600030101010101" pitchFamily="2" charset="-122"/>
      <p:regular r:id="rId22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4" d="100"/>
          <a:sy n="94" d="100"/>
        </p:scale>
        <p:origin x="102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637" y="2938462"/>
            <a:ext cx="961072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688064-B00D-3758-68F9-BFB5D75587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96FB3B-CE3F-673C-AE06-C4B0DA4153B9}"/>
              </a:ext>
            </a:extLst>
          </p:cNvPr>
          <p:cNvSpPr/>
          <p:nvPr/>
        </p:nvSpPr>
        <p:spPr bwMode="auto">
          <a:xfrm>
            <a:off x="1358095" y="2049523"/>
            <a:ext cx="380952" cy="419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42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91E4DC-A8CF-5274-2E82-0E88E729E6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A0C1FA-FAEB-E8F0-1701-239D99536AF5}"/>
              </a:ext>
            </a:extLst>
          </p:cNvPr>
          <p:cNvSpPr/>
          <p:nvPr/>
        </p:nvSpPr>
        <p:spPr bwMode="auto">
          <a:xfrm>
            <a:off x="1320000" y="1182056"/>
            <a:ext cx="447619" cy="401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60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344115-BED5-03D7-37E9-418AD041CD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5F4C1B-CA81-78F2-C6A3-8C3BD9E48016}"/>
              </a:ext>
            </a:extLst>
          </p:cNvPr>
          <p:cNvSpPr/>
          <p:nvPr/>
        </p:nvSpPr>
        <p:spPr bwMode="auto">
          <a:xfrm>
            <a:off x="4881904" y="3404432"/>
            <a:ext cx="1085714" cy="429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742650-BAAE-8CD4-664E-E33905F071C8}"/>
              </a:ext>
            </a:extLst>
          </p:cNvPr>
          <p:cNvSpPr/>
          <p:nvPr/>
        </p:nvSpPr>
        <p:spPr bwMode="auto">
          <a:xfrm>
            <a:off x="7158095" y="3404432"/>
            <a:ext cx="428571" cy="429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6907" r="2672" b="-1"/>
          <a:stretch/>
        </p:blipFill>
        <p:spPr>
          <a:xfrm>
            <a:off x="6731100" y="1988840"/>
            <a:ext cx="2272939" cy="1016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626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28F4C3-AF4C-E18E-E8F9-E827EDC05F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52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CA57FC-672C-6DC2-FED9-CE5D079D4418}"/>
              </a:ext>
            </a:extLst>
          </p:cNvPr>
          <p:cNvSpPr/>
          <p:nvPr/>
        </p:nvSpPr>
        <p:spPr bwMode="auto">
          <a:xfrm>
            <a:off x="5499493" y="2587841"/>
            <a:ext cx="1852885" cy="313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27D872-4F6F-9C4D-F43A-117C1610C468}"/>
              </a:ext>
            </a:extLst>
          </p:cNvPr>
          <p:cNvSpPr/>
          <p:nvPr/>
        </p:nvSpPr>
        <p:spPr bwMode="auto">
          <a:xfrm>
            <a:off x="2648901" y="3737940"/>
            <a:ext cx="1092727" cy="323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043157-0A45-5D64-A395-DF4E9C2E6D3B}"/>
              </a:ext>
            </a:extLst>
          </p:cNvPr>
          <p:cNvSpPr/>
          <p:nvPr/>
        </p:nvSpPr>
        <p:spPr bwMode="auto">
          <a:xfrm>
            <a:off x="3779636" y="4602891"/>
            <a:ext cx="883683" cy="598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t="6907"/>
          <a:stretch/>
        </p:blipFill>
        <p:spPr>
          <a:xfrm>
            <a:off x="4026682" y="5661248"/>
            <a:ext cx="2933414" cy="10573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4DC941-5204-DB96-89F6-DCAB2458F7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2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98B094-AE24-9951-D49F-0BBA3BCE48BC}"/>
              </a:ext>
            </a:extLst>
          </p:cNvPr>
          <p:cNvSpPr/>
          <p:nvPr/>
        </p:nvSpPr>
        <p:spPr bwMode="auto">
          <a:xfrm>
            <a:off x="1306595" y="1805887"/>
            <a:ext cx="285579" cy="324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D04DAB-384F-BF16-FA40-CAD213384BD8}"/>
              </a:ext>
            </a:extLst>
          </p:cNvPr>
          <p:cNvSpPr/>
          <p:nvPr/>
        </p:nvSpPr>
        <p:spPr bwMode="auto">
          <a:xfrm>
            <a:off x="1260285" y="3759345"/>
            <a:ext cx="355044" cy="324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6146CF-DDEA-225D-CA23-1AEE03069767}"/>
              </a:ext>
            </a:extLst>
          </p:cNvPr>
          <p:cNvSpPr/>
          <p:nvPr/>
        </p:nvSpPr>
        <p:spPr bwMode="auto">
          <a:xfrm>
            <a:off x="1306595" y="5064225"/>
            <a:ext cx="285579" cy="324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57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D8E70B-6084-E14E-7B7A-6FBF8D35D4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4D0050-64A9-B9AF-2D1D-D7D698F72990}"/>
              </a:ext>
            </a:extLst>
          </p:cNvPr>
          <p:cNvSpPr/>
          <p:nvPr/>
        </p:nvSpPr>
        <p:spPr bwMode="auto">
          <a:xfrm>
            <a:off x="1320000" y="1324588"/>
            <a:ext cx="447619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F1AFB7-141E-B2E8-8D4D-A8A5B09B3FF6}"/>
              </a:ext>
            </a:extLst>
          </p:cNvPr>
          <p:cNvSpPr/>
          <p:nvPr/>
        </p:nvSpPr>
        <p:spPr bwMode="auto">
          <a:xfrm>
            <a:off x="1358095" y="2925529"/>
            <a:ext cx="380952" cy="41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276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23C938-1807-670A-BB98-731C46C85B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08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7DC7D2-2D6B-9B9D-CAB5-8290FE84B288}"/>
              </a:ext>
            </a:extLst>
          </p:cNvPr>
          <p:cNvSpPr/>
          <p:nvPr/>
        </p:nvSpPr>
        <p:spPr bwMode="auto">
          <a:xfrm>
            <a:off x="6793644" y="1957043"/>
            <a:ext cx="325373" cy="367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6E0344-2142-4979-599E-BED45ADA45CF}"/>
              </a:ext>
            </a:extLst>
          </p:cNvPr>
          <p:cNvSpPr/>
          <p:nvPr/>
        </p:nvSpPr>
        <p:spPr bwMode="auto">
          <a:xfrm>
            <a:off x="2797386" y="3376173"/>
            <a:ext cx="342059" cy="350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38B89F-B4BB-5549-9B85-2F1CC76A433A}"/>
              </a:ext>
            </a:extLst>
          </p:cNvPr>
          <p:cNvSpPr/>
          <p:nvPr/>
        </p:nvSpPr>
        <p:spPr bwMode="auto">
          <a:xfrm>
            <a:off x="2872472" y="4077391"/>
            <a:ext cx="300345" cy="350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1E3E86-C7A1-B1CE-69AF-88E6373D3B34}"/>
              </a:ext>
            </a:extLst>
          </p:cNvPr>
          <p:cNvSpPr/>
          <p:nvPr/>
        </p:nvSpPr>
        <p:spPr bwMode="auto">
          <a:xfrm>
            <a:off x="2789043" y="4786956"/>
            <a:ext cx="283659" cy="350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3E62AD-2951-B786-27C5-37BC79562BAC}"/>
              </a:ext>
            </a:extLst>
          </p:cNvPr>
          <p:cNvSpPr/>
          <p:nvPr/>
        </p:nvSpPr>
        <p:spPr bwMode="auto">
          <a:xfrm>
            <a:off x="2764015" y="6206086"/>
            <a:ext cx="383774" cy="350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008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C8A7CB-0EA1-8755-132E-F6CA42A43F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2985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099E30-A605-6C74-EF36-A5F082BF96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08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124A9D-C165-4549-E8A0-65F661B7F644}"/>
              </a:ext>
            </a:extLst>
          </p:cNvPr>
          <p:cNvSpPr/>
          <p:nvPr/>
        </p:nvSpPr>
        <p:spPr bwMode="auto">
          <a:xfrm>
            <a:off x="2004809" y="3518086"/>
            <a:ext cx="1460010" cy="534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62CE93-D23B-A2C9-A8D3-8330317B91B0}"/>
              </a:ext>
            </a:extLst>
          </p:cNvPr>
          <p:cNvSpPr/>
          <p:nvPr/>
        </p:nvSpPr>
        <p:spPr bwMode="auto">
          <a:xfrm>
            <a:off x="5116718" y="3645024"/>
            <a:ext cx="417145" cy="407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7DE4A9-C717-2792-3978-41479D21242C}"/>
              </a:ext>
            </a:extLst>
          </p:cNvPr>
          <p:cNvSpPr/>
          <p:nvPr/>
        </p:nvSpPr>
        <p:spPr bwMode="auto">
          <a:xfrm>
            <a:off x="2013152" y="5938956"/>
            <a:ext cx="575661" cy="534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0E8423-9734-5F44-B922-12A96C2AE2B8}"/>
              </a:ext>
            </a:extLst>
          </p:cNvPr>
          <p:cNvSpPr/>
          <p:nvPr/>
        </p:nvSpPr>
        <p:spPr bwMode="auto">
          <a:xfrm>
            <a:off x="4474313" y="5938956"/>
            <a:ext cx="1051207" cy="534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FD85AB-9152-9D35-E3A8-B875752F7B94}"/>
              </a:ext>
            </a:extLst>
          </p:cNvPr>
          <p:cNvSpPr/>
          <p:nvPr/>
        </p:nvSpPr>
        <p:spPr bwMode="auto">
          <a:xfrm>
            <a:off x="7104113" y="5930608"/>
            <a:ext cx="1074456" cy="542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069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D0E826-E652-74A9-BC0C-C4FA15D224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90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7BA4DC-F13A-32C9-6C07-D225B74D2094}"/>
              </a:ext>
            </a:extLst>
          </p:cNvPr>
          <p:cNvSpPr/>
          <p:nvPr/>
        </p:nvSpPr>
        <p:spPr bwMode="auto">
          <a:xfrm>
            <a:off x="2528998" y="4124052"/>
            <a:ext cx="1077900" cy="412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1C9801-A058-39C7-DD83-A2B047DC6249}"/>
              </a:ext>
            </a:extLst>
          </p:cNvPr>
          <p:cNvSpPr/>
          <p:nvPr/>
        </p:nvSpPr>
        <p:spPr bwMode="auto">
          <a:xfrm>
            <a:off x="4806649" y="4124052"/>
            <a:ext cx="431160" cy="412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F5E991-6E4D-4603-5BA3-C6E6B6726844}"/>
              </a:ext>
            </a:extLst>
          </p:cNvPr>
          <p:cNvSpPr/>
          <p:nvPr/>
        </p:nvSpPr>
        <p:spPr bwMode="auto">
          <a:xfrm>
            <a:off x="7684174" y="4227244"/>
            <a:ext cx="1837118" cy="309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680B025-3AFA-5821-B533-B459DA79B34A}"/>
              </a:ext>
            </a:extLst>
          </p:cNvPr>
          <p:cNvSpPr/>
          <p:nvPr/>
        </p:nvSpPr>
        <p:spPr bwMode="auto">
          <a:xfrm>
            <a:off x="2097838" y="6047179"/>
            <a:ext cx="1227869" cy="422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/>
          <a:srcRect t="6907"/>
          <a:stretch/>
        </p:blipFill>
        <p:spPr>
          <a:xfrm>
            <a:off x="7168171" y="5846861"/>
            <a:ext cx="3104293" cy="96651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/>
          <a:srcRect t="6907"/>
          <a:stretch/>
        </p:blipFill>
        <p:spPr>
          <a:xfrm>
            <a:off x="4655840" y="5805264"/>
            <a:ext cx="2050542" cy="103943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3894" y="1974834"/>
            <a:ext cx="10016490" cy="938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86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12658D-16B2-D54F-3A9B-76D404C4E5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4"/>
          <a:stretch/>
        </p:blipFill>
        <p:spPr>
          <a:xfrm>
            <a:off x="720000" y="1052736"/>
            <a:ext cx="10800000" cy="5358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3544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39</cp:revision>
  <dcterms:created xsi:type="dcterms:W3CDTF">2015-09-16T06:52:26Z</dcterms:created>
  <dcterms:modified xsi:type="dcterms:W3CDTF">2023-08-13T09:32:51Z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