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74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765" b="8763"/>
          <a:stretch/>
        </p:blipFill>
        <p:spPr>
          <a:xfrm>
            <a:off x="1300162" y="2996951"/>
            <a:ext cx="9591675" cy="864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A3203-84DD-C7B4-71C9-6BAD3FE27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DFADF-C6F8-9BA1-6E29-E2313F104355}"/>
              </a:ext>
            </a:extLst>
          </p:cNvPr>
          <p:cNvSpPr/>
          <p:nvPr/>
        </p:nvSpPr>
        <p:spPr bwMode="auto">
          <a:xfrm>
            <a:off x="5967619" y="1515347"/>
            <a:ext cx="352380" cy="40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BC4481-2174-7D94-2DB1-93EF13568357}"/>
              </a:ext>
            </a:extLst>
          </p:cNvPr>
          <p:cNvSpPr/>
          <p:nvPr/>
        </p:nvSpPr>
        <p:spPr bwMode="auto">
          <a:xfrm>
            <a:off x="6586666" y="4842160"/>
            <a:ext cx="380952" cy="4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2EBCA-831C-780B-49A2-A0C90049E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61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BF5D5-9D7B-7115-A12D-881BBF6BA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8E1B6-76EA-E66C-3706-D327138B0D9F}"/>
              </a:ext>
            </a:extLst>
          </p:cNvPr>
          <p:cNvSpPr/>
          <p:nvPr/>
        </p:nvSpPr>
        <p:spPr bwMode="auto">
          <a:xfrm>
            <a:off x="1424761" y="2334705"/>
            <a:ext cx="37142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196C5-4E14-5439-C54E-F0426EB0C2AE}"/>
              </a:ext>
            </a:extLst>
          </p:cNvPr>
          <p:cNvSpPr/>
          <p:nvPr/>
        </p:nvSpPr>
        <p:spPr bwMode="auto">
          <a:xfrm>
            <a:off x="1424761" y="3259058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EE4AE4-1615-5360-1C82-605E8E19638E}"/>
              </a:ext>
            </a:extLst>
          </p:cNvPr>
          <p:cNvSpPr/>
          <p:nvPr/>
        </p:nvSpPr>
        <p:spPr bwMode="auto">
          <a:xfrm>
            <a:off x="1443809" y="4164352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E6DE9-6992-ED95-4EF5-0D9C435D50E7}"/>
              </a:ext>
            </a:extLst>
          </p:cNvPr>
          <p:cNvSpPr/>
          <p:nvPr/>
        </p:nvSpPr>
        <p:spPr bwMode="auto">
          <a:xfrm>
            <a:off x="1443809" y="5079176"/>
            <a:ext cx="31428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AFD2B-70CE-34B4-F954-84454A98E18C}"/>
              </a:ext>
            </a:extLst>
          </p:cNvPr>
          <p:cNvSpPr/>
          <p:nvPr/>
        </p:nvSpPr>
        <p:spPr bwMode="auto">
          <a:xfrm>
            <a:off x="1386666" y="5984470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AF14A-63F0-F547-65AF-E2DF21B2E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C60BE-37E0-7C36-FAD3-23E7856C90F8}"/>
              </a:ext>
            </a:extLst>
          </p:cNvPr>
          <p:cNvSpPr/>
          <p:nvPr/>
        </p:nvSpPr>
        <p:spPr bwMode="auto">
          <a:xfrm>
            <a:off x="1249086" y="2009098"/>
            <a:ext cx="342788" cy="31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0AEAC-1918-568B-2A19-8A77F52BC184}"/>
              </a:ext>
            </a:extLst>
          </p:cNvPr>
          <p:cNvSpPr/>
          <p:nvPr/>
        </p:nvSpPr>
        <p:spPr bwMode="auto">
          <a:xfrm>
            <a:off x="1271442" y="4135523"/>
            <a:ext cx="298077" cy="32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4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F4AB8-0D38-CC14-B9A0-C3878626D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F9B90-17C7-43CA-8CFD-14FE8B5C9B38}"/>
              </a:ext>
            </a:extLst>
          </p:cNvPr>
          <p:cNvSpPr/>
          <p:nvPr/>
        </p:nvSpPr>
        <p:spPr bwMode="auto">
          <a:xfrm>
            <a:off x="1225827" y="1236566"/>
            <a:ext cx="271787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42894-F1F8-CA46-EA64-DF80FF3B95D2}"/>
              </a:ext>
            </a:extLst>
          </p:cNvPr>
          <p:cNvSpPr/>
          <p:nvPr/>
        </p:nvSpPr>
        <p:spPr bwMode="auto">
          <a:xfrm>
            <a:off x="1240926" y="3398456"/>
            <a:ext cx="279337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F91FF2-CA3C-FD76-6977-E9DBC9151809}"/>
              </a:ext>
            </a:extLst>
          </p:cNvPr>
          <p:cNvSpPr/>
          <p:nvPr/>
        </p:nvSpPr>
        <p:spPr bwMode="auto">
          <a:xfrm>
            <a:off x="1225827" y="4834677"/>
            <a:ext cx="301986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EE856-2F84-1C6E-BD18-05CCA102D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96E31-96E3-13CC-68A8-03B6F0F429C7}"/>
              </a:ext>
            </a:extLst>
          </p:cNvPr>
          <p:cNvSpPr/>
          <p:nvPr/>
        </p:nvSpPr>
        <p:spPr bwMode="auto">
          <a:xfrm>
            <a:off x="1278514" y="2060735"/>
            <a:ext cx="271908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73C158-D247-5DF2-1856-34AD0A7B3255}"/>
              </a:ext>
            </a:extLst>
          </p:cNvPr>
          <p:cNvSpPr/>
          <p:nvPr/>
        </p:nvSpPr>
        <p:spPr bwMode="auto">
          <a:xfrm>
            <a:off x="1234420" y="2766942"/>
            <a:ext cx="345396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5A0CE8-2FA0-3976-C1F4-A74768A00BF2}"/>
              </a:ext>
            </a:extLst>
          </p:cNvPr>
          <p:cNvSpPr/>
          <p:nvPr/>
        </p:nvSpPr>
        <p:spPr bwMode="auto">
          <a:xfrm>
            <a:off x="1263816" y="3473149"/>
            <a:ext cx="301303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50B30-5921-3237-36D8-5F1417BDBD4E}"/>
              </a:ext>
            </a:extLst>
          </p:cNvPr>
          <p:cNvSpPr/>
          <p:nvPr/>
        </p:nvSpPr>
        <p:spPr bwMode="auto">
          <a:xfrm>
            <a:off x="1278514" y="4878206"/>
            <a:ext cx="242512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61D86-A461-19EB-9B29-E37BF9CB0148}"/>
              </a:ext>
            </a:extLst>
          </p:cNvPr>
          <p:cNvSpPr/>
          <p:nvPr/>
        </p:nvSpPr>
        <p:spPr bwMode="auto">
          <a:xfrm>
            <a:off x="1263816" y="5569701"/>
            <a:ext cx="293954" cy="31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3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7A594-A008-8347-DAF0-F9BC7EE5A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BD724C-8872-2788-43DF-65A87917C6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24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949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01FEC-9D8A-D30E-903F-16E088794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125B2F-706D-EBC5-437C-63B50608EE42}"/>
              </a:ext>
            </a:extLst>
          </p:cNvPr>
          <p:cNvSpPr/>
          <p:nvPr/>
        </p:nvSpPr>
        <p:spPr bwMode="auto">
          <a:xfrm>
            <a:off x="4177142" y="3774453"/>
            <a:ext cx="828571" cy="32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75B4B9-5582-0D09-816D-FF0B6186CE17}"/>
              </a:ext>
            </a:extLst>
          </p:cNvPr>
          <p:cNvSpPr/>
          <p:nvPr/>
        </p:nvSpPr>
        <p:spPr bwMode="auto">
          <a:xfrm>
            <a:off x="3110476" y="5499773"/>
            <a:ext cx="752380" cy="6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22389"/>
          <a:stretch/>
        </p:blipFill>
        <p:spPr>
          <a:xfrm>
            <a:off x="3575720" y="2228471"/>
            <a:ext cx="3672408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35FBF1-CA91-7F13-AF75-E143249A9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987189"/>
            <a:ext cx="8814245" cy="1145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91" y="2924944"/>
            <a:ext cx="9541193" cy="124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6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AF1A1-A847-39F2-A090-C09B072C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CE6D6-6AB2-F8E4-94DD-DFDB3ECBB4F1}"/>
              </a:ext>
            </a:extLst>
          </p:cNvPr>
          <p:cNvSpPr/>
          <p:nvPr/>
        </p:nvSpPr>
        <p:spPr bwMode="auto">
          <a:xfrm>
            <a:off x="5947627" y="2559034"/>
            <a:ext cx="438747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2BF340-08E8-632B-8ADB-A7276FDD3B1D}"/>
              </a:ext>
            </a:extLst>
          </p:cNvPr>
          <p:cNvSpPr/>
          <p:nvPr/>
        </p:nvSpPr>
        <p:spPr bwMode="auto">
          <a:xfrm>
            <a:off x="3389824" y="5817121"/>
            <a:ext cx="382737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