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96" r:id="rId4"/>
    <p:sldId id="395" r:id="rId5"/>
    <p:sldId id="394" r:id="rId6"/>
    <p:sldId id="393" r:id="rId7"/>
    <p:sldId id="391" r:id="rId8"/>
    <p:sldId id="390" r:id="rId9"/>
    <p:sldId id="389" r:id="rId10"/>
    <p:sldId id="388" r:id="rId11"/>
    <p:sldId id="387" r:id="rId12"/>
    <p:sldId id="386" r:id="rId13"/>
    <p:sldId id="385" r:id="rId14"/>
    <p:sldId id="384" r:id="rId15"/>
    <p:sldId id="383" r:id="rId16"/>
    <p:sldId id="382" r:id="rId17"/>
    <p:sldId id="381" r:id="rId18"/>
    <p:sldId id="397" r:id="rId19"/>
    <p:sldId id="379" r:id="rId20"/>
    <p:sldId id="378" r:id="rId21"/>
    <p:sldId id="377" r:id="rId22"/>
    <p:sldId id="375" r:id="rId23"/>
    <p:sldId id="374" r:id="rId24"/>
    <p:sldId id="373" r:id="rId25"/>
    <p:sldId id="372" r:id="rId26"/>
    <p:sldId id="371" r:id="rId27"/>
    <p:sldId id="370" r:id="rId28"/>
    <p:sldId id="368" r:id="rId29"/>
    <p:sldId id="367" r:id="rId30"/>
    <p:sldId id="398" r:id="rId31"/>
    <p:sldId id="365" r:id="rId32"/>
    <p:sldId id="399" r:id="rId33"/>
  </p:sldIdLst>
  <p:sldSz cx="12192000" cy="6858000"/>
  <p:notesSz cx="6858000" cy="9144000"/>
  <p:embeddedFontLst>
    <p:embeddedFont>
      <p:font typeface="等线" panose="02010600030101010101" pitchFamily="2" charset="-122"/>
      <p:regular r:id="rId34"/>
      <p:bold r:id="rId35"/>
    </p:embeddedFont>
    <p:embeddedFont>
      <p:font typeface="Calibri Light" panose="020F0302020204030204" pitchFamily="34" charset="0"/>
      <p:regular r:id="rId36"/>
      <p:italic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等线 Light" panose="02010600030101010101" pitchFamily="2" charset="-122"/>
      <p:regular r:id="rId4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5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5947" b="15947"/>
          <a:stretch/>
        </p:blipFill>
        <p:spPr>
          <a:xfrm>
            <a:off x="2038350" y="3068961"/>
            <a:ext cx="8115300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BE8C02-8DAD-4EAB-A1C9-372D26F1F7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A01CC9-E944-ACFD-2952-DA519DDC7526}"/>
              </a:ext>
            </a:extLst>
          </p:cNvPr>
          <p:cNvSpPr/>
          <p:nvPr/>
        </p:nvSpPr>
        <p:spPr bwMode="auto">
          <a:xfrm>
            <a:off x="1405714" y="1296395"/>
            <a:ext cx="304761" cy="400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C2ADDE-FB1F-FF18-02AD-80010734EC4D}"/>
              </a:ext>
            </a:extLst>
          </p:cNvPr>
          <p:cNvSpPr/>
          <p:nvPr/>
        </p:nvSpPr>
        <p:spPr bwMode="auto">
          <a:xfrm>
            <a:off x="1348571" y="2288664"/>
            <a:ext cx="380952" cy="400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8E3889-BD02-FBDA-F16A-B40AD4F04505}"/>
              </a:ext>
            </a:extLst>
          </p:cNvPr>
          <p:cNvSpPr/>
          <p:nvPr/>
        </p:nvSpPr>
        <p:spPr bwMode="auto">
          <a:xfrm>
            <a:off x="1405714" y="4292284"/>
            <a:ext cx="304761" cy="400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42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AD38E-525C-59F8-8E38-BD3DC51146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784"/>
            <a:ext cx="8161020" cy="5262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BC1729-AC5B-DC92-0057-8AA091983A39}"/>
              </a:ext>
            </a:extLst>
          </p:cNvPr>
          <p:cNvSpPr/>
          <p:nvPr/>
        </p:nvSpPr>
        <p:spPr bwMode="auto">
          <a:xfrm>
            <a:off x="1271464" y="2370097"/>
            <a:ext cx="315071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4374B4-4DDB-5AC8-34C3-FC4AB48E74EA}"/>
              </a:ext>
            </a:extLst>
          </p:cNvPr>
          <p:cNvSpPr/>
          <p:nvPr/>
        </p:nvSpPr>
        <p:spPr bwMode="auto">
          <a:xfrm>
            <a:off x="1268056" y="3026049"/>
            <a:ext cx="291440" cy="330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7B0CC3-7DB3-C7E6-894B-D3143B2E702D}"/>
              </a:ext>
            </a:extLst>
          </p:cNvPr>
          <p:cNvSpPr/>
          <p:nvPr/>
        </p:nvSpPr>
        <p:spPr bwMode="auto">
          <a:xfrm>
            <a:off x="1199456" y="3674121"/>
            <a:ext cx="370208" cy="330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AD61CA-7731-644D-0F46-D369A7131B16}"/>
              </a:ext>
            </a:extLst>
          </p:cNvPr>
          <p:cNvSpPr/>
          <p:nvPr/>
        </p:nvSpPr>
        <p:spPr bwMode="auto">
          <a:xfrm>
            <a:off x="1271464" y="4306433"/>
            <a:ext cx="315071" cy="346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A0BA12-673E-6535-B2EB-60E7280E6592}"/>
              </a:ext>
            </a:extLst>
          </p:cNvPr>
          <p:cNvSpPr/>
          <p:nvPr/>
        </p:nvSpPr>
        <p:spPr bwMode="auto">
          <a:xfrm>
            <a:off x="1199456" y="5546329"/>
            <a:ext cx="362331" cy="402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0030" y="857298"/>
            <a:ext cx="1950720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73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387825-DB25-D1A4-78E4-EC06DECD5A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4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D3A153-219F-6723-F520-64D2DC7787CE}"/>
              </a:ext>
            </a:extLst>
          </p:cNvPr>
          <p:cNvSpPr/>
          <p:nvPr/>
        </p:nvSpPr>
        <p:spPr bwMode="auto">
          <a:xfrm>
            <a:off x="1394389" y="2093012"/>
            <a:ext cx="364534" cy="401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92FE88-BF33-7A4D-E004-548B3DA77A13}"/>
              </a:ext>
            </a:extLst>
          </p:cNvPr>
          <p:cNvSpPr/>
          <p:nvPr/>
        </p:nvSpPr>
        <p:spPr bwMode="auto">
          <a:xfrm>
            <a:off x="1357936" y="4535544"/>
            <a:ext cx="428328" cy="38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55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B7F295-C1DD-2242-004A-258133079C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9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4FCE52-A4AC-5D37-8CE9-F6EE3A8DCDB8}"/>
              </a:ext>
            </a:extLst>
          </p:cNvPr>
          <p:cNvSpPr/>
          <p:nvPr/>
        </p:nvSpPr>
        <p:spPr bwMode="auto">
          <a:xfrm>
            <a:off x="1224389" y="1169611"/>
            <a:ext cx="270469" cy="307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F1E00C-74D2-EC73-7601-23D6DF9851C3}"/>
              </a:ext>
            </a:extLst>
          </p:cNvPr>
          <p:cNvSpPr/>
          <p:nvPr/>
        </p:nvSpPr>
        <p:spPr bwMode="auto">
          <a:xfrm>
            <a:off x="1224389" y="3116447"/>
            <a:ext cx="270469" cy="307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4F6147-B0D3-A386-49E9-2F0387901645}"/>
              </a:ext>
            </a:extLst>
          </p:cNvPr>
          <p:cNvSpPr/>
          <p:nvPr/>
        </p:nvSpPr>
        <p:spPr bwMode="auto">
          <a:xfrm>
            <a:off x="1209769" y="5707349"/>
            <a:ext cx="292399" cy="322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10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9E32D-F813-A2FC-9BCB-E0ECFF16DB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3"/>
          <a:stretch/>
        </p:blipFill>
        <p:spPr>
          <a:xfrm>
            <a:off x="720000" y="1052736"/>
            <a:ext cx="10800000" cy="539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B70309-3F7A-1D00-380A-02E4E7FCD787}"/>
              </a:ext>
            </a:extLst>
          </p:cNvPr>
          <p:cNvSpPr/>
          <p:nvPr/>
        </p:nvSpPr>
        <p:spPr bwMode="auto">
          <a:xfrm>
            <a:off x="5310476" y="2468117"/>
            <a:ext cx="1133333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6D2605-7C6A-2A66-4E16-E12CF6FF28C5}"/>
              </a:ext>
            </a:extLst>
          </p:cNvPr>
          <p:cNvSpPr/>
          <p:nvPr/>
        </p:nvSpPr>
        <p:spPr bwMode="auto">
          <a:xfrm>
            <a:off x="5320000" y="4526470"/>
            <a:ext cx="1304761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65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F2821-EE54-13A4-D1C2-5A9AB6F213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C688D8-B7E2-0EBA-BF4D-1E34A99351F0}"/>
              </a:ext>
            </a:extLst>
          </p:cNvPr>
          <p:cNvSpPr/>
          <p:nvPr/>
        </p:nvSpPr>
        <p:spPr bwMode="auto">
          <a:xfrm>
            <a:off x="7386666" y="1096035"/>
            <a:ext cx="1142857" cy="610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48C53A-2FDA-EAD0-2D78-094942181066}"/>
              </a:ext>
            </a:extLst>
          </p:cNvPr>
          <p:cNvSpPr/>
          <p:nvPr/>
        </p:nvSpPr>
        <p:spPr bwMode="auto">
          <a:xfrm>
            <a:off x="3900952" y="5208272"/>
            <a:ext cx="542857" cy="601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9272" r="36076"/>
          <a:stretch/>
        </p:blipFill>
        <p:spPr>
          <a:xfrm>
            <a:off x="3425432" y="3284985"/>
            <a:ext cx="1950488" cy="79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57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DC1A78-767E-145D-67D8-0714F1172F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8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210169-0630-CB04-8E41-D5CC67AF17EF}"/>
              </a:ext>
            </a:extLst>
          </p:cNvPr>
          <p:cNvSpPr/>
          <p:nvPr/>
        </p:nvSpPr>
        <p:spPr bwMode="auto">
          <a:xfrm>
            <a:off x="1601228" y="3220715"/>
            <a:ext cx="1306906" cy="478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AF3CFE-3125-45FC-9958-732E6B3A1384}"/>
              </a:ext>
            </a:extLst>
          </p:cNvPr>
          <p:cNvSpPr/>
          <p:nvPr/>
        </p:nvSpPr>
        <p:spPr bwMode="auto">
          <a:xfrm>
            <a:off x="3983533" y="3444840"/>
            <a:ext cx="649719" cy="254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00CD55-5C14-AE05-44F5-0E1600EBCAEA}"/>
              </a:ext>
            </a:extLst>
          </p:cNvPr>
          <p:cNvSpPr/>
          <p:nvPr/>
        </p:nvSpPr>
        <p:spPr bwMode="auto">
          <a:xfrm>
            <a:off x="1735653" y="5432077"/>
            <a:ext cx="754271" cy="470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38817"/>
          <a:stretch/>
        </p:blipFill>
        <p:spPr>
          <a:xfrm>
            <a:off x="4151784" y="5373216"/>
            <a:ext cx="2257178" cy="823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998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0F3FF5-C2A7-6D58-1471-A5EBEE1E7A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4A990D-C5FE-67CE-F33C-C7BA1E82B295}"/>
              </a:ext>
            </a:extLst>
          </p:cNvPr>
          <p:cNvSpPr/>
          <p:nvPr/>
        </p:nvSpPr>
        <p:spPr bwMode="auto">
          <a:xfrm>
            <a:off x="1843809" y="2943477"/>
            <a:ext cx="1485714" cy="609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45CE9D-B885-B9EA-89F9-B5611F8D219E}"/>
              </a:ext>
            </a:extLst>
          </p:cNvPr>
          <p:cNvSpPr/>
          <p:nvPr/>
        </p:nvSpPr>
        <p:spPr bwMode="auto">
          <a:xfrm>
            <a:off x="8434285" y="2943477"/>
            <a:ext cx="533334" cy="609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3DB0CF-3518-D98B-E7EE-653AFBF0A0AD}"/>
              </a:ext>
            </a:extLst>
          </p:cNvPr>
          <p:cNvSpPr/>
          <p:nvPr/>
        </p:nvSpPr>
        <p:spPr bwMode="auto">
          <a:xfrm>
            <a:off x="2977142" y="5953076"/>
            <a:ext cx="733333" cy="419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F7B3FB-8E9C-6812-A8B3-4D757EC5ED98}"/>
              </a:ext>
            </a:extLst>
          </p:cNvPr>
          <p:cNvSpPr/>
          <p:nvPr/>
        </p:nvSpPr>
        <p:spPr bwMode="auto">
          <a:xfrm>
            <a:off x="5062857" y="5762595"/>
            <a:ext cx="1019047" cy="609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82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55E1B37-0C39-0A95-BF88-D2D3A87C8F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1271464" y="2840018"/>
            <a:ext cx="10086404" cy="109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233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354A3-60C7-A597-856C-D1D835390E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02364A-C527-2F72-A5FE-19A88429D2A2}"/>
              </a:ext>
            </a:extLst>
          </p:cNvPr>
          <p:cNvSpPr/>
          <p:nvPr/>
        </p:nvSpPr>
        <p:spPr bwMode="auto">
          <a:xfrm>
            <a:off x="1424761" y="2087638"/>
            <a:ext cx="390476" cy="40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B403C3-8866-7C16-398F-811AD6264551}"/>
              </a:ext>
            </a:extLst>
          </p:cNvPr>
          <p:cNvSpPr/>
          <p:nvPr/>
        </p:nvSpPr>
        <p:spPr bwMode="auto">
          <a:xfrm>
            <a:off x="1443809" y="2898145"/>
            <a:ext cx="314285" cy="390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78A5E3-8C9B-4CF5-1DC9-2FAFE180FF95}"/>
              </a:ext>
            </a:extLst>
          </p:cNvPr>
          <p:cNvSpPr/>
          <p:nvPr/>
        </p:nvSpPr>
        <p:spPr bwMode="auto">
          <a:xfrm>
            <a:off x="1386666" y="3708651"/>
            <a:ext cx="438095" cy="40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B6EF54-3534-E251-6ADC-149C30C1D8FD}"/>
              </a:ext>
            </a:extLst>
          </p:cNvPr>
          <p:cNvSpPr/>
          <p:nvPr/>
        </p:nvSpPr>
        <p:spPr bwMode="auto">
          <a:xfrm>
            <a:off x="1424761" y="4519158"/>
            <a:ext cx="371428" cy="419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FD12C4-7C41-8CF0-2D43-EA1E432F52CF}"/>
              </a:ext>
            </a:extLst>
          </p:cNvPr>
          <p:cNvSpPr/>
          <p:nvPr/>
        </p:nvSpPr>
        <p:spPr bwMode="auto">
          <a:xfrm>
            <a:off x="1443809" y="5348735"/>
            <a:ext cx="352380" cy="40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10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867E4-5425-1679-2CE1-4E2F80E0CF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736" y="1536616"/>
            <a:ext cx="6477000" cy="4929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AC916F-B648-CAE8-FDD2-BB8FBC08A26B}"/>
              </a:ext>
            </a:extLst>
          </p:cNvPr>
          <p:cNvSpPr/>
          <p:nvPr/>
        </p:nvSpPr>
        <p:spPr bwMode="auto">
          <a:xfrm>
            <a:off x="1548593" y="3861048"/>
            <a:ext cx="314729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96CD3A-CD2F-5472-4E42-A39A6E742800}"/>
              </a:ext>
            </a:extLst>
          </p:cNvPr>
          <p:cNvSpPr/>
          <p:nvPr/>
        </p:nvSpPr>
        <p:spPr bwMode="auto">
          <a:xfrm>
            <a:off x="3503712" y="3861048"/>
            <a:ext cx="373389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CAFD96-45BA-B207-0796-687FD161123A}"/>
              </a:ext>
            </a:extLst>
          </p:cNvPr>
          <p:cNvSpPr/>
          <p:nvPr/>
        </p:nvSpPr>
        <p:spPr bwMode="auto">
          <a:xfrm>
            <a:off x="5663953" y="3882105"/>
            <a:ext cx="220252" cy="338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BEEB51-639A-7ABB-19E5-2C490A8B4EDA}"/>
              </a:ext>
            </a:extLst>
          </p:cNvPr>
          <p:cNvSpPr/>
          <p:nvPr/>
        </p:nvSpPr>
        <p:spPr bwMode="auto">
          <a:xfrm>
            <a:off x="1548593" y="6043388"/>
            <a:ext cx="275247" cy="323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1C41177-BDA4-2798-897D-6D3F8035EA94}"/>
              </a:ext>
            </a:extLst>
          </p:cNvPr>
          <p:cNvSpPr/>
          <p:nvPr/>
        </p:nvSpPr>
        <p:spPr bwMode="auto">
          <a:xfrm>
            <a:off x="3636825" y="6093296"/>
            <a:ext cx="240276" cy="266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B74D224-5C54-8A79-128D-8A00BE6702B0}"/>
              </a:ext>
            </a:extLst>
          </p:cNvPr>
          <p:cNvSpPr/>
          <p:nvPr/>
        </p:nvSpPr>
        <p:spPr bwMode="auto">
          <a:xfrm>
            <a:off x="5663952" y="6093296"/>
            <a:ext cx="220253" cy="273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830728"/>
            <a:ext cx="2049780" cy="693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A544E1-0FF3-CD1C-3694-FBBE8B1E5A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005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87A1060B-DADE-BAF2-E43E-21242A1712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268" y="4735403"/>
            <a:ext cx="8420100" cy="2005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DC1611D-DB12-F9D4-51F9-988624B0D75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97094"/>
            <a:ext cx="8420100" cy="419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7FAEC5-8833-7E68-76E1-9D348F0401E7}"/>
              </a:ext>
            </a:extLst>
          </p:cNvPr>
          <p:cNvSpPr/>
          <p:nvPr/>
        </p:nvSpPr>
        <p:spPr bwMode="auto">
          <a:xfrm>
            <a:off x="1415238" y="2420888"/>
            <a:ext cx="323809" cy="400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68278B-E16D-DA01-120F-07D438C75D4B}"/>
              </a:ext>
            </a:extLst>
          </p:cNvPr>
          <p:cNvSpPr/>
          <p:nvPr/>
        </p:nvSpPr>
        <p:spPr bwMode="auto">
          <a:xfrm>
            <a:off x="1415238" y="3068960"/>
            <a:ext cx="314285" cy="39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78A84B-D15F-DAE9-7D98-2B7FB2526B93}"/>
              </a:ext>
            </a:extLst>
          </p:cNvPr>
          <p:cNvSpPr/>
          <p:nvPr/>
        </p:nvSpPr>
        <p:spPr bwMode="auto">
          <a:xfrm>
            <a:off x="1462857" y="3717032"/>
            <a:ext cx="219047" cy="39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68278B-E16D-DA01-120F-07D438C75D4B}"/>
              </a:ext>
            </a:extLst>
          </p:cNvPr>
          <p:cNvSpPr/>
          <p:nvPr/>
        </p:nvSpPr>
        <p:spPr bwMode="auto">
          <a:xfrm>
            <a:off x="1415238" y="5013176"/>
            <a:ext cx="345637" cy="439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68278B-E16D-DA01-120F-07D438C75D4B}"/>
              </a:ext>
            </a:extLst>
          </p:cNvPr>
          <p:cNvSpPr/>
          <p:nvPr/>
        </p:nvSpPr>
        <p:spPr bwMode="auto">
          <a:xfrm>
            <a:off x="1446590" y="5653057"/>
            <a:ext cx="314285" cy="39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68278B-E16D-DA01-120F-07D438C75D4B}"/>
              </a:ext>
            </a:extLst>
          </p:cNvPr>
          <p:cNvSpPr/>
          <p:nvPr/>
        </p:nvSpPr>
        <p:spPr bwMode="auto">
          <a:xfrm>
            <a:off x="1415237" y="6221543"/>
            <a:ext cx="314285" cy="39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2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423CFB-A67D-01D2-0BBA-06327BE23F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994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4C28B3-EAB1-CEDB-8639-D5295AF94E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56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63F57-C22C-EC46-1624-D8CD79A98C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295E90-6A3C-C24B-EF96-2FA83683227B}"/>
              </a:ext>
            </a:extLst>
          </p:cNvPr>
          <p:cNvSpPr/>
          <p:nvPr/>
        </p:nvSpPr>
        <p:spPr bwMode="auto">
          <a:xfrm>
            <a:off x="1279415" y="1201042"/>
            <a:ext cx="339039" cy="35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C4378F-FE8B-46FD-E64E-9A4A09991291}"/>
              </a:ext>
            </a:extLst>
          </p:cNvPr>
          <p:cNvSpPr/>
          <p:nvPr/>
        </p:nvSpPr>
        <p:spPr bwMode="auto">
          <a:xfrm>
            <a:off x="1279415" y="1922103"/>
            <a:ext cx="339039" cy="35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6EF6E2-AA50-D588-C111-30E0EEA22FF9}"/>
              </a:ext>
            </a:extLst>
          </p:cNvPr>
          <p:cNvSpPr/>
          <p:nvPr/>
        </p:nvSpPr>
        <p:spPr bwMode="auto">
          <a:xfrm>
            <a:off x="1330271" y="3364223"/>
            <a:ext cx="271231" cy="35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AE7278-0B10-7C2D-D38A-A2775F618F13}"/>
              </a:ext>
            </a:extLst>
          </p:cNvPr>
          <p:cNvSpPr/>
          <p:nvPr/>
        </p:nvSpPr>
        <p:spPr bwMode="auto">
          <a:xfrm>
            <a:off x="1279415" y="4093767"/>
            <a:ext cx="339039" cy="35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6F90C8-DFEB-3CD2-4FDE-807113EA5AA2}"/>
              </a:ext>
            </a:extLst>
          </p:cNvPr>
          <p:cNvSpPr/>
          <p:nvPr/>
        </p:nvSpPr>
        <p:spPr bwMode="auto">
          <a:xfrm>
            <a:off x="1296367" y="5535888"/>
            <a:ext cx="339039" cy="35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68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D87A77-A646-D4FA-E4DE-7735EC6160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5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488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A23381-92BE-0A10-A030-A7442D4740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1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16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2E260-7D58-2FCE-7F56-EAB8A54A90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F26AAC3-ACAC-61A9-7730-F1105933E8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7"/>
          <a:stretch/>
        </p:blipFill>
        <p:spPr>
          <a:xfrm>
            <a:off x="1847528" y="3473470"/>
            <a:ext cx="9001000" cy="8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642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42DBB-7CDA-65E1-4834-A4938D40A3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9C2D95-9AAF-A0A4-42C9-C2CECE4EF46B}"/>
              </a:ext>
            </a:extLst>
          </p:cNvPr>
          <p:cNvSpPr/>
          <p:nvPr/>
        </p:nvSpPr>
        <p:spPr bwMode="auto">
          <a:xfrm>
            <a:off x="6537704" y="2016705"/>
            <a:ext cx="2039486" cy="59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B28D76-536E-CA73-4869-93F9BEEF4FE4}"/>
              </a:ext>
            </a:extLst>
          </p:cNvPr>
          <p:cNvSpPr/>
          <p:nvPr/>
        </p:nvSpPr>
        <p:spPr bwMode="auto">
          <a:xfrm>
            <a:off x="8126059" y="3946117"/>
            <a:ext cx="1569558" cy="602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30892"/>
          <a:stretch/>
        </p:blipFill>
        <p:spPr>
          <a:xfrm>
            <a:off x="1352706" y="5005542"/>
            <a:ext cx="5463374" cy="102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89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02E271-7254-2298-BACA-8DBFEC4C64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265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6B7A8-4263-2801-AFFF-BC86A53A62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121855-6939-0E36-EBC0-979B205F30DE}"/>
              </a:ext>
            </a:extLst>
          </p:cNvPr>
          <p:cNvSpPr/>
          <p:nvPr/>
        </p:nvSpPr>
        <p:spPr bwMode="auto">
          <a:xfrm>
            <a:off x="1396190" y="2611058"/>
            <a:ext cx="43809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9BCACE-5AB9-9D75-79E3-6937C7DD6355}"/>
              </a:ext>
            </a:extLst>
          </p:cNvPr>
          <p:cNvSpPr/>
          <p:nvPr/>
        </p:nvSpPr>
        <p:spPr bwMode="auto">
          <a:xfrm>
            <a:off x="1443809" y="4631294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1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F049225-CED9-644B-07FB-0594E7340F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343472" y="1000655"/>
            <a:ext cx="9995535" cy="12961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343472" y="2204864"/>
            <a:ext cx="9995535" cy="12961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343472" y="3354352"/>
            <a:ext cx="9995535" cy="12961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343472" y="4474330"/>
            <a:ext cx="9995535" cy="129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78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659298-1151-ACFB-AB5A-3B9E3F2031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3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122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0F91CA7-161E-7C94-69AD-446387DA86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1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3347"/>
          <a:stretch/>
        </p:blipFill>
        <p:spPr>
          <a:xfrm>
            <a:off x="731271" y="2852936"/>
            <a:ext cx="9632061" cy="9596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3347"/>
          <a:stretch/>
        </p:blipFill>
        <p:spPr>
          <a:xfrm>
            <a:off x="767408" y="3837483"/>
            <a:ext cx="9632061" cy="9596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23347"/>
          <a:stretch/>
        </p:blipFill>
        <p:spPr>
          <a:xfrm>
            <a:off x="767408" y="4792468"/>
            <a:ext cx="9632061" cy="9596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23347"/>
          <a:stretch/>
        </p:blipFill>
        <p:spPr>
          <a:xfrm>
            <a:off x="767408" y="5728082"/>
            <a:ext cx="9632061" cy="9596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91494" t="23347"/>
          <a:stretch/>
        </p:blipFill>
        <p:spPr>
          <a:xfrm>
            <a:off x="9552384" y="1849018"/>
            <a:ext cx="819332" cy="95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6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53D5D-6B22-0BF2-520F-43C2D66C9F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5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0A859B-FB3C-D7AD-EF1B-D32A0EA0A3B8}"/>
              </a:ext>
            </a:extLst>
          </p:cNvPr>
          <p:cNvSpPr/>
          <p:nvPr/>
        </p:nvSpPr>
        <p:spPr bwMode="auto">
          <a:xfrm>
            <a:off x="1333022" y="1173462"/>
            <a:ext cx="365983" cy="393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955A9B-FE5B-9D0E-7C72-D222FAC5DADA}"/>
              </a:ext>
            </a:extLst>
          </p:cNvPr>
          <p:cNvSpPr/>
          <p:nvPr/>
        </p:nvSpPr>
        <p:spPr bwMode="auto">
          <a:xfrm>
            <a:off x="1296423" y="4103828"/>
            <a:ext cx="430030" cy="384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17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4D7D74-E2D4-63F4-E10F-798EE6DF83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71F344-99D0-6AE8-3EF4-458C689F85D7}"/>
              </a:ext>
            </a:extLst>
          </p:cNvPr>
          <p:cNvSpPr/>
          <p:nvPr/>
        </p:nvSpPr>
        <p:spPr bwMode="auto">
          <a:xfrm>
            <a:off x="1292631" y="1254085"/>
            <a:ext cx="427201" cy="38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FFE27A-F0C7-1A98-D699-4B26FFB27A0D}"/>
              </a:ext>
            </a:extLst>
          </p:cNvPr>
          <p:cNvSpPr/>
          <p:nvPr/>
        </p:nvSpPr>
        <p:spPr bwMode="auto">
          <a:xfrm>
            <a:off x="1347167" y="4165933"/>
            <a:ext cx="336307" cy="38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67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BE48C-9EA4-5B81-5B1A-6D8E125980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73178"/>
            <a:ext cx="9715500" cy="296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043EBD-D1C7-60AD-1340-857D3F210A97}"/>
              </a:ext>
            </a:extLst>
          </p:cNvPr>
          <p:cNvSpPr/>
          <p:nvPr/>
        </p:nvSpPr>
        <p:spPr bwMode="auto">
          <a:xfrm>
            <a:off x="1271464" y="3068960"/>
            <a:ext cx="352380" cy="400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AE0865D-895F-BA61-33F7-7A0E69C06B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3901426"/>
            <a:ext cx="9715500" cy="275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384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A06DD7-82C1-E19C-FCB2-83AD596303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52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969EA7-7194-276C-866B-CF16DDFD0105}"/>
              </a:ext>
            </a:extLst>
          </p:cNvPr>
          <p:cNvSpPr/>
          <p:nvPr/>
        </p:nvSpPr>
        <p:spPr bwMode="auto">
          <a:xfrm>
            <a:off x="1189879" y="1098285"/>
            <a:ext cx="280525" cy="301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BA0F23-873B-62F1-669A-0CBCD42F46D9}"/>
              </a:ext>
            </a:extLst>
          </p:cNvPr>
          <p:cNvSpPr/>
          <p:nvPr/>
        </p:nvSpPr>
        <p:spPr bwMode="auto">
          <a:xfrm>
            <a:off x="1161827" y="4037919"/>
            <a:ext cx="329617" cy="2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84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BFE4C-2334-E119-1236-ECD3CEB282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08ECCF-C0E4-47A8-FB30-8F600FE978E4}"/>
              </a:ext>
            </a:extLst>
          </p:cNvPr>
          <p:cNvSpPr/>
          <p:nvPr/>
        </p:nvSpPr>
        <p:spPr bwMode="auto">
          <a:xfrm>
            <a:off x="1201462" y="1216363"/>
            <a:ext cx="258175" cy="293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2EEDEC-BD91-C41C-921B-FB0E9E8B26CA}"/>
              </a:ext>
            </a:extLst>
          </p:cNvPr>
          <p:cNvSpPr/>
          <p:nvPr/>
        </p:nvSpPr>
        <p:spPr bwMode="auto">
          <a:xfrm>
            <a:off x="1159595" y="4134763"/>
            <a:ext cx="327952" cy="293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2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480B5-003A-0A84-8CB7-8E09E18F9F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E06B47-A520-5376-12F0-A82D82D02E84}"/>
              </a:ext>
            </a:extLst>
          </p:cNvPr>
          <p:cNvSpPr/>
          <p:nvPr/>
        </p:nvSpPr>
        <p:spPr bwMode="auto">
          <a:xfrm>
            <a:off x="1462857" y="3583844"/>
            <a:ext cx="304761" cy="4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7A0BDC-B27A-5873-5B4C-FE85ADE675EF}"/>
              </a:ext>
            </a:extLst>
          </p:cNvPr>
          <p:cNvSpPr/>
          <p:nvPr/>
        </p:nvSpPr>
        <p:spPr bwMode="auto">
          <a:xfrm>
            <a:off x="1415238" y="4584733"/>
            <a:ext cx="380952" cy="4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21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43</cp:revision>
  <dcterms:created xsi:type="dcterms:W3CDTF">2015-09-16T06:52:26Z</dcterms:created>
  <dcterms:modified xsi:type="dcterms:W3CDTF">2023-08-13T10:08:31Z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