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7" r:id="rId7"/>
    <p:sldId id="376" r:id="rId8"/>
    <p:sldId id="375" r:id="rId9"/>
    <p:sldId id="374" r:id="rId10"/>
    <p:sldId id="372" r:id="rId11"/>
    <p:sldId id="371" r:id="rId12"/>
    <p:sldId id="370" r:id="rId13"/>
    <p:sldId id="368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39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95095-95FD-459E-D228-6F8827138C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" r="3990" b="18145"/>
          <a:stretch/>
        </p:blipFill>
        <p:spPr>
          <a:xfrm>
            <a:off x="839416" y="2492896"/>
            <a:ext cx="10369152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1810B-C440-AF27-5512-BB3C2788E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2252E-03D6-E623-815B-2352852A81FE}"/>
              </a:ext>
            </a:extLst>
          </p:cNvPr>
          <p:cNvSpPr/>
          <p:nvPr/>
        </p:nvSpPr>
        <p:spPr bwMode="auto">
          <a:xfrm>
            <a:off x="1977142" y="1430148"/>
            <a:ext cx="1066666" cy="30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75A19-F613-D028-1F33-04D39F8C436C}"/>
              </a:ext>
            </a:extLst>
          </p:cNvPr>
          <p:cNvSpPr/>
          <p:nvPr/>
        </p:nvSpPr>
        <p:spPr bwMode="auto">
          <a:xfrm>
            <a:off x="3577142" y="2708920"/>
            <a:ext cx="847619" cy="334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223AE4-71D0-64B4-A211-85FFAB26D200}"/>
              </a:ext>
            </a:extLst>
          </p:cNvPr>
          <p:cNvSpPr/>
          <p:nvPr/>
        </p:nvSpPr>
        <p:spPr bwMode="auto">
          <a:xfrm>
            <a:off x="1586666" y="3930876"/>
            <a:ext cx="695238" cy="31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303" y="3760229"/>
            <a:ext cx="1212533" cy="6700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768324"/>
            <a:ext cx="1194435" cy="66008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1" r="65261"/>
          <a:stretch/>
        </p:blipFill>
        <p:spPr>
          <a:xfrm>
            <a:off x="7114950" y="3748320"/>
            <a:ext cx="421210" cy="67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3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32E42-BF14-C473-DB4C-D5D805B47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AF1A0-435A-BF23-5EA7-7E0A10B14C0B}"/>
              </a:ext>
            </a:extLst>
          </p:cNvPr>
          <p:cNvSpPr/>
          <p:nvPr/>
        </p:nvSpPr>
        <p:spPr bwMode="auto">
          <a:xfrm>
            <a:off x="1367619" y="4083818"/>
            <a:ext cx="200000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5F3040-9D5F-BD0A-DEE7-0BC5F6DC1E5D}"/>
              </a:ext>
            </a:extLst>
          </p:cNvPr>
          <p:cNvSpPr/>
          <p:nvPr/>
        </p:nvSpPr>
        <p:spPr bwMode="auto">
          <a:xfrm>
            <a:off x="2358095" y="4083818"/>
            <a:ext cx="190476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EFC3EC-59A3-3960-DFEC-DB7A82D01E02}"/>
              </a:ext>
            </a:extLst>
          </p:cNvPr>
          <p:cNvSpPr/>
          <p:nvPr/>
        </p:nvSpPr>
        <p:spPr bwMode="auto">
          <a:xfrm>
            <a:off x="3329523" y="4083818"/>
            <a:ext cx="190476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52F59C-EFCB-B529-D5A6-2DEE7CBA0589}"/>
              </a:ext>
            </a:extLst>
          </p:cNvPr>
          <p:cNvSpPr/>
          <p:nvPr/>
        </p:nvSpPr>
        <p:spPr bwMode="auto">
          <a:xfrm>
            <a:off x="4329523" y="4083818"/>
            <a:ext cx="152380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D3810A-B45F-BC6C-BA1C-CB540B59FD4A}"/>
              </a:ext>
            </a:extLst>
          </p:cNvPr>
          <p:cNvSpPr/>
          <p:nvPr/>
        </p:nvSpPr>
        <p:spPr bwMode="auto">
          <a:xfrm>
            <a:off x="5281904" y="4083818"/>
            <a:ext cx="209523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9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6F88A-B999-5F04-6FF2-A1E4CB537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800000" cy="355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43E255C-AC8F-C97E-9F76-62D307C32D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07123"/>
            <a:ext cx="10800000" cy="2081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t="13700"/>
          <a:stretch/>
        </p:blipFill>
        <p:spPr>
          <a:xfrm>
            <a:off x="1404012" y="1772816"/>
            <a:ext cx="9588532" cy="5760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t="11768" b="-1"/>
          <a:stretch/>
        </p:blipFill>
        <p:spPr>
          <a:xfrm>
            <a:off x="1372814" y="2780928"/>
            <a:ext cx="9588532" cy="5889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t="11768" b="-1"/>
          <a:stretch/>
        </p:blipFill>
        <p:spPr>
          <a:xfrm>
            <a:off x="1382421" y="3801935"/>
            <a:ext cx="9588532" cy="5889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t="11768" b="-1"/>
          <a:stretch/>
        </p:blipFill>
        <p:spPr>
          <a:xfrm>
            <a:off x="1301134" y="4958892"/>
            <a:ext cx="9588532" cy="58895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t="11768" b="-1"/>
          <a:stretch/>
        </p:blipFill>
        <p:spPr>
          <a:xfrm>
            <a:off x="1382421" y="5999619"/>
            <a:ext cx="9588532" cy="58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6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BF271-9352-32A3-D2FD-C6ECFE271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1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4F84B4-2C00-04CA-6D36-C41757A607B5}"/>
              </a:ext>
            </a:extLst>
          </p:cNvPr>
          <p:cNvSpPr/>
          <p:nvPr/>
        </p:nvSpPr>
        <p:spPr bwMode="auto">
          <a:xfrm>
            <a:off x="6462857" y="1458860"/>
            <a:ext cx="209523" cy="210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A9CEB2-549A-C8FB-5D78-8A6F6C4BE2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57" y="2213018"/>
            <a:ext cx="10800000" cy="423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4F84B4-2C00-04CA-6D36-C41757A607B5}"/>
              </a:ext>
            </a:extLst>
          </p:cNvPr>
          <p:cNvSpPr/>
          <p:nvPr/>
        </p:nvSpPr>
        <p:spPr bwMode="auto">
          <a:xfrm>
            <a:off x="3719736" y="3454036"/>
            <a:ext cx="288032" cy="33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4F84B4-2C00-04CA-6D36-C41757A607B5}"/>
              </a:ext>
            </a:extLst>
          </p:cNvPr>
          <p:cNvSpPr/>
          <p:nvPr/>
        </p:nvSpPr>
        <p:spPr bwMode="auto">
          <a:xfrm>
            <a:off x="3215680" y="3933056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4F84B4-2C00-04CA-6D36-C41757A607B5}"/>
              </a:ext>
            </a:extLst>
          </p:cNvPr>
          <p:cNvSpPr/>
          <p:nvPr/>
        </p:nvSpPr>
        <p:spPr bwMode="auto">
          <a:xfrm>
            <a:off x="3215680" y="5191800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4F84B4-2C00-04CA-6D36-C41757A607B5}"/>
              </a:ext>
            </a:extLst>
          </p:cNvPr>
          <p:cNvSpPr/>
          <p:nvPr/>
        </p:nvSpPr>
        <p:spPr bwMode="auto">
          <a:xfrm>
            <a:off x="3503712" y="5653094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0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1EAAA-B1D6-A82A-A225-6059081DCF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3044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08E7E-5C1C-D8EB-E414-3A537152A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3B06C-3411-652E-6F53-F2E93A5152FC}"/>
              </a:ext>
            </a:extLst>
          </p:cNvPr>
          <p:cNvSpPr/>
          <p:nvPr/>
        </p:nvSpPr>
        <p:spPr bwMode="auto">
          <a:xfrm>
            <a:off x="1034285" y="1105666"/>
            <a:ext cx="190476" cy="21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3069B3-7FA8-8D03-D57D-CCAE5080B649}"/>
              </a:ext>
            </a:extLst>
          </p:cNvPr>
          <p:cNvSpPr/>
          <p:nvPr/>
        </p:nvSpPr>
        <p:spPr bwMode="auto">
          <a:xfrm>
            <a:off x="1015238" y="1535310"/>
            <a:ext cx="228571" cy="20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9CCD01-40BC-5738-D163-256182047BC7}"/>
              </a:ext>
            </a:extLst>
          </p:cNvPr>
          <p:cNvSpPr/>
          <p:nvPr/>
        </p:nvSpPr>
        <p:spPr bwMode="auto">
          <a:xfrm>
            <a:off x="1034285" y="1955406"/>
            <a:ext cx="190476" cy="21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66C80B-635B-32B6-38B8-AA3FCA7014FB}"/>
              </a:ext>
            </a:extLst>
          </p:cNvPr>
          <p:cNvSpPr/>
          <p:nvPr/>
        </p:nvSpPr>
        <p:spPr bwMode="auto">
          <a:xfrm>
            <a:off x="1034285" y="2385050"/>
            <a:ext cx="190476" cy="21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0A820F-4741-9C75-BA31-A929FA717526}"/>
              </a:ext>
            </a:extLst>
          </p:cNvPr>
          <p:cNvSpPr/>
          <p:nvPr/>
        </p:nvSpPr>
        <p:spPr bwMode="auto">
          <a:xfrm>
            <a:off x="1015238" y="2814693"/>
            <a:ext cx="228571" cy="21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BDA65-7123-8E71-5A46-B6C0CA36C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7A1E6-8521-EEC0-14DE-009F0A541139}"/>
              </a:ext>
            </a:extLst>
          </p:cNvPr>
          <p:cNvSpPr/>
          <p:nvPr/>
        </p:nvSpPr>
        <p:spPr bwMode="auto">
          <a:xfrm>
            <a:off x="1367619" y="4633955"/>
            <a:ext cx="1028571" cy="1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3700"/>
          <a:stretch/>
        </p:blipFill>
        <p:spPr>
          <a:xfrm>
            <a:off x="1367619" y="3212976"/>
            <a:ext cx="9588532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13700"/>
          <a:stretch/>
        </p:blipFill>
        <p:spPr>
          <a:xfrm>
            <a:off x="1367619" y="3789040"/>
            <a:ext cx="95885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83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56C65-CF5A-0936-A8A5-DE4F40A7AB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720000" y="972000"/>
            <a:ext cx="89764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9C530-F876-8A3B-5CD2-E729E36006DF}"/>
              </a:ext>
            </a:extLst>
          </p:cNvPr>
          <p:cNvSpPr/>
          <p:nvPr/>
        </p:nvSpPr>
        <p:spPr bwMode="auto">
          <a:xfrm>
            <a:off x="1443809" y="2375181"/>
            <a:ext cx="209523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707844-BF0E-66C6-4C94-24E2BACE03E5}"/>
              </a:ext>
            </a:extLst>
          </p:cNvPr>
          <p:cNvSpPr/>
          <p:nvPr/>
        </p:nvSpPr>
        <p:spPr bwMode="auto">
          <a:xfrm>
            <a:off x="1415238" y="2795181"/>
            <a:ext cx="257142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DFA7C6-2E01-F992-9A50-24DCB018C937}"/>
              </a:ext>
            </a:extLst>
          </p:cNvPr>
          <p:cNvSpPr/>
          <p:nvPr/>
        </p:nvSpPr>
        <p:spPr bwMode="auto">
          <a:xfrm>
            <a:off x="1434285" y="3215181"/>
            <a:ext cx="228571" cy="21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5B8658-718F-F62C-9D93-048353BBE76E}"/>
              </a:ext>
            </a:extLst>
          </p:cNvPr>
          <p:cNvSpPr/>
          <p:nvPr/>
        </p:nvSpPr>
        <p:spPr bwMode="auto">
          <a:xfrm>
            <a:off x="1443809" y="3644727"/>
            <a:ext cx="209523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3D1A1D-B8B7-303B-F30F-25278A46AB9B}"/>
              </a:ext>
            </a:extLst>
          </p:cNvPr>
          <p:cNvSpPr/>
          <p:nvPr/>
        </p:nvSpPr>
        <p:spPr bwMode="auto">
          <a:xfrm>
            <a:off x="1415238" y="4074272"/>
            <a:ext cx="257142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0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C50A2-4147-EC64-372D-4AD8185A9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F412E0-4E5F-1736-6AA8-F1D8FA76C8DB}"/>
              </a:ext>
            </a:extLst>
          </p:cNvPr>
          <p:cNvSpPr/>
          <p:nvPr/>
        </p:nvSpPr>
        <p:spPr bwMode="auto">
          <a:xfrm>
            <a:off x="1453333" y="1477047"/>
            <a:ext cx="190476" cy="20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8D8066-A848-0554-AC89-F8469D643B24}"/>
              </a:ext>
            </a:extLst>
          </p:cNvPr>
          <p:cNvSpPr/>
          <p:nvPr/>
        </p:nvSpPr>
        <p:spPr bwMode="auto">
          <a:xfrm>
            <a:off x="1434285" y="1905860"/>
            <a:ext cx="228571" cy="20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B4A4E9-D844-69EE-9E3C-3EB5407FE99E}"/>
              </a:ext>
            </a:extLst>
          </p:cNvPr>
          <p:cNvSpPr/>
          <p:nvPr/>
        </p:nvSpPr>
        <p:spPr bwMode="auto">
          <a:xfrm>
            <a:off x="1434285" y="2325145"/>
            <a:ext cx="228571" cy="20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1F32F3-929C-5137-11A6-45C591877737}"/>
              </a:ext>
            </a:extLst>
          </p:cNvPr>
          <p:cNvSpPr/>
          <p:nvPr/>
        </p:nvSpPr>
        <p:spPr bwMode="auto">
          <a:xfrm>
            <a:off x="1453333" y="2753959"/>
            <a:ext cx="190476" cy="20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A56C1-9A72-0EBC-5653-645E88602731}"/>
              </a:ext>
            </a:extLst>
          </p:cNvPr>
          <p:cNvSpPr/>
          <p:nvPr/>
        </p:nvSpPr>
        <p:spPr bwMode="auto">
          <a:xfrm>
            <a:off x="1453333" y="3182772"/>
            <a:ext cx="190476" cy="2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8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EADD1-DF83-3E5A-5DB4-DF0027C9A4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12B808-E488-087A-B680-D133FB363443}"/>
              </a:ext>
            </a:extLst>
          </p:cNvPr>
          <p:cNvSpPr/>
          <p:nvPr/>
        </p:nvSpPr>
        <p:spPr bwMode="auto">
          <a:xfrm>
            <a:off x="1415238" y="1497367"/>
            <a:ext cx="247619" cy="21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2668B5-D9CD-A211-724D-5D805CE6715E}"/>
              </a:ext>
            </a:extLst>
          </p:cNvPr>
          <p:cNvSpPr/>
          <p:nvPr/>
        </p:nvSpPr>
        <p:spPr bwMode="auto">
          <a:xfrm>
            <a:off x="1443809" y="1927214"/>
            <a:ext cx="209523" cy="21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FB9CF1-DB88-D383-EF73-15338FEBAA29}"/>
              </a:ext>
            </a:extLst>
          </p:cNvPr>
          <p:cNvSpPr/>
          <p:nvPr/>
        </p:nvSpPr>
        <p:spPr bwMode="auto">
          <a:xfrm>
            <a:off x="1415238" y="2347508"/>
            <a:ext cx="257142" cy="21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FD8927-1492-311A-157B-6C6465F520F0}"/>
              </a:ext>
            </a:extLst>
          </p:cNvPr>
          <p:cNvSpPr/>
          <p:nvPr/>
        </p:nvSpPr>
        <p:spPr bwMode="auto">
          <a:xfrm>
            <a:off x="1415238" y="2777354"/>
            <a:ext cx="247619" cy="20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2BADF8-3198-E882-B853-701A165D9579}"/>
              </a:ext>
            </a:extLst>
          </p:cNvPr>
          <p:cNvSpPr/>
          <p:nvPr/>
        </p:nvSpPr>
        <p:spPr bwMode="auto">
          <a:xfrm>
            <a:off x="1434285" y="3617942"/>
            <a:ext cx="219047" cy="21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67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F84F7-433B-4113-26AC-7131415CC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7DC992-BA06-5941-9FA3-85E62D5C2FBE}"/>
              </a:ext>
            </a:extLst>
          </p:cNvPr>
          <p:cNvSpPr/>
          <p:nvPr/>
        </p:nvSpPr>
        <p:spPr bwMode="auto">
          <a:xfrm>
            <a:off x="1415238" y="1505827"/>
            <a:ext cx="247619" cy="20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4C7701-F697-ECCD-D82F-DEC481EF33B3}"/>
              </a:ext>
            </a:extLst>
          </p:cNvPr>
          <p:cNvSpPr/>
          <p:nvPr/>
        </p:nvSpPr>
        <p:spPr bwMode="auto">
          <a:xfrm>
            <a:off x="1434285" y="2354233"/>
            <a:ext cx="219047" cy="20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F621E-B0B7-701A-A713-9120545D6E83}"/>
              </a:ext>
            </a:extLst>
          </p:cNvPr>
          <p:cNvSpPr/>
          <p:nvPr/>
        </p:nvSpPr>
        <p:spPr bwMode="auto">
          <a:xfrm>
            <a:off x="1415238" y="3631607"/>
            <a:ext cx="247619" cy="20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3981F2-BFB4-14D6-F4B8-67877F993918}"/>
              </a:ext>
            </a:extLst>
          </p:cNvPr>
          <p:cNvSpPr/>
          <p:nvPr/>
        </p:nvSpPr>
        <p:spPr bwMode="auto">
          <a:xfrm>
            <a:off x="1443809" y="4470479"/>
            <a:ext cx="209523" cy="20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E00F7BE-541E-1FE3-140F-B28AFD6BEB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233090"/>
            <a:ext cx="10800000" cy="154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3981F2-BFB4-14D6-F4B8-67877F993918}"/>
              </a:ext>
            </a:extLst>
          </p:cNvPr>
          <p:cNvSpPr/>
          <p:nvPr/>
        </p:nvSpPr>
        <p:spPr bwMode="auto">
          <a:xfrm>
            <a:off x="1377311" y="5452341"/>
            <a:ext cx="276021" cy="314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A8EE7-5CD7-52B9-7387-E3ED3CB79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1E1505-8F04-28D5-0509-B12B0EC66630}"/>
              </a:ext>
            </a:extLst>
          </p:cNvPr>
          <p:cNvSpPr/>
          <p:nvPr/>
        </p:nvSpPr>
        <p:spPr bwMode="auto">
          <a:xfrm>
            <a:off x="1434285" y="2251133"/>
            <a:ext cx="228571" cy="21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D33B6A-1B10-D939-3C9A-C3133679025A}"/>
              </a:ext>
            </a:extLst>
          </p:cNvPr>
          <p:cNvSpPr/>
          <p:nvPr/>
        </p:nvSpPr>
        <p:spPr bwMode="auto">
          <a:xfrm>
            <a:off x="1443809" y="2680692"/>
            <a:ext cx="209523" cy="21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15D078-040C-72B7-B634-A5B9E04770B6}"/>
              </a:ext>
            </a:extLst>
          </p:cNvPr>
          <p:cNvSpPr/>
          <p:nvPr/>
        </p:nvSpPr>
        <p:spPr bwMode="auto">
          <a:xfrm>
            <a:off x="1415238" y="3110252"/>
            <a:ext cx="257142" cy="21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50BCBC-0281-43F7-D3BE-2B282414B227}"/>
              </a:ext>
            </a:extLst>
          </p:cNvPr>
          <p:cNvSpPr/>
          <p:nvPr/>
        </p:nvSpPr>
        <p:spPr bwMode="auto">
          <a:xfrm>
            <a:off x="1443809" y="3539812"/>
            <a:ext cx="209523" cy="21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3B4911-8855-F778-B42A-198E20542515}"/>
              </a:ext>
            </a:extLst>
          </p:cNvPr>
          <p:cNvSpPr/>
          <p:nvPr/>
        </p:nvSpPr>
        <p:spPr bwMode="auto">
          <a:xfrm>
            <a:off x="1434285" y="3959825"/>
            <a:ext cx="228571" cy="21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13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E6BF6-126D-E3E1-0180-ECC1D98B6C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8F1EB9-5F93-B02E-98FF-44BB5D532406}"/>
              </a:ext>
            </a:extLst>
          </p:cNvPr>
          <p:cNvSpPr/>
          <p:nvPr/>
        </p:nvSpPr>
        <p:spPr bwMode="auto">
          <a:xfrm>
            <a:off x="1434285" y="1515517"/>
            <a:ext cx="228571" cy="2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E7297-0861-E12E-8F34-F6D707884942}"/>
              </a:ext>
            </a:extLst>
          </p:cNvPr>
          <p:cNvSpPr/>
          <p:nvPr/>
        </p:nvSpPr>
        <p:spPr bwMode="auto">
          <a:xfrm>
            <a:off x="1443809" y="2373701"/>
            <a:ext cx="209523" cy="209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14F6B-30CA-F57F-5585-ED0B719EA57F}"/>
              </a:ext>
            </a:extLst>
          </p:cNvPr>
          <p:cNvSpPr/>
          <p:nvPr/>
        </p:nvSpPr>
        <p:spPr bwMode="auto">
          <a:xfrm>
            <a:off x="1434285" y="3222351"/>
            <a:ext cx="228571" cy="2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232228-3E9C-08BE-3CF9-90C6FBDF81EB}"/>
              </a:ext>
            </a:extLst>
          </p:cNvPr>
          <p:cNvSpPr/>
          <p:nvPr/>
        </p:nvSpPr>
        <p:spPr bwMode="auto">
          <a:xfrm>
            <a:off x="1434285" y="4080535"/>
            <a:ext cx="228571" cy="2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63A243-7F7B-5F3E-20FB-105492539BF8}"/>
              </a:ext>
            </a:extLst>
          </p:cNvPr>
          <p:cNvSpPr/>
          <p:nvPr/>
        </p:nvSpPr>
        <p:spPr bwMode="auto">
          <a:xfrm>
            <a:off x="1443809" y="4938720"/>
            <a:ext cx="209523" cy="209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1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D2419-7F84-8DCE-6965-94319D914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DF9A86-95C4-E0F8-856B-009384D80F94}"/>
              </a:ext>
            </a:extLst>
          </p:cNvPr>
          <p:cNvSpPr/>
          <p:nvPr/>
        </p:nvSpPr>
        <p:spPr bwMode="auto">
          <a:xfrm>
            <a:off x="996190" y="1095973"/>
            <a:ext cx="257142" cy="200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A03B5-9D38-C553-2ABE-8DFC796A98EA}"/>
              </a:ext>
            </a:extLst>
          </p:cNvPr>
          <p:cNvSpPr/>
          <p:nvPr/>
        </p:nvSpPr>
        <p:spPr bwMode="auto">
          <a:xfrm>
            <a:off x="1024761" y="1944715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C94E0-DB61-A05B-7838-EABB70D84959}"/>
              </a:ext>
            </a:extLst>
          </p:cNvPr>
          <p:cNvSpPr/>
          <p:nvPr/>
        </p:nvSpPr>
        <p:spPr bwMode="auto">
          <a:xfrm>
            <a:off x="1015238" y="2802993"/>
            <a:ext cx="228571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B49A1-6F66-21B2-E682-AFA1ECDDDDE4}"/>
              </a:ext>
            </a:extLst>
          </p:cNvPr>
          <p:cNvSpPr/>
          <p:nvPr/>
        </p:nvSpPr>
        <p:spPr bwMode="auto">
          <a:xfrm>
            <a:off x="996190" y="3661271"/>
            <a:ext cx="257142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227252-9546-4240-9AB1-57C8282395FA}"/>
              </a:ext>
            </a:extLst>
          </p:cNvPr>
          <p:cNvSpPr/>
          <p:nvPr/>
        </p:nvSpPr>
        <p:spPr bwMode="auto">
          <a:xfrm>
            <a:off x="1024761" y="4519549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6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C92E8-F684-9C1D-9CF9-072A10E67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5EE78E1-46D9-4918-13E7-197689AD9F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20888"/>
            <a:ext cx="10800000" cy="1241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E451F6-4B96-BA5E-4639-AD679E288813}"/>
              </a:ext>
            </a:extLst>
          </p:cNvPr>
          <p:cNvSpPr/>
          <p:nvPr/>
        </p:nvSpPr>
        <p:spPr bwMode="auto">
          <a:xfrm>
            <a:off x="6240016" y="2570400"/>
            <a:ext cx="952380" cy="354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451F6-4B96-BA5E-4639-AD679E288813}"/>
              </a:ext>
            </a:extLst>
          </p:cNvPr>
          <p:cNvSpPr/>
          <p:nvPr/>
        </p:nvSpPr>
        <p:spPr bwMode="auto">
          <a:xfrm>
            <a:off x="7752184" y="2636912"/>
            <a:ext cx="952380" cy="273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E451F6-4B96-BA5E-4639-AD679E288813}"/>
              </a:ext>
            </a:extLst>
          </p:cNvPr>
          <p:cNvSpPr/>
          <p:nvPr/>
        </p:nvSpPr>
        <p:spPr bwMode="auto">
          <a:xfrm>
            <a:off x="2855640" y="3140968"/>
            <a:ext cx="576064" cy="354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414" y="1402828"/>
            <a:ext cx="1802892" cy="9621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3078"/>
          <a:stretch/>
        </p:blipFill>
        <p:spPr>
          <a:xfrm>
            <a:off x="3863752" y="3068958"/>
            <a:ext cx="1228940" cy="67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43</cp:revision>
  <dcterms:created xsi:type="dcterms:W3CDTF">2015-09-16T06:52:26Z</dcterms:created>
  <dcterms:modified xsi:type="dcterms:W3CDTF">2023-08-14T08:44:18Z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