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3" r:id="rId2"/>
    <p:sldId id="382" r:id="rId3"/>
    <p:sldId id="381" r:id="rId4"/>
    <p:sldId id="379" r:id="rId5"/>
    <p:sldId id="378" r:id="rId6"/>
    <p:sldId id="377" r:id="rId7"/>
    <p:sldId id="375" r:id="rId8"/>
    <p:sldId id="374" r:id="rId9"/>
    <p:sldId id="372" r:id="rId10"/>
    <p:sldId id="371" r:id="rId11"/>
    <p:sldId id="370" r:id="rId12"/>
    <p:sldId id="368" r:id="rId13"/>
    <p:sldId id="366" r:id="rId14"/>
    <p:sldId id="365" r:id="rId15"/>
  </p:sldIdLst>
  <p:sldSz cx="12192000" cy="6858000"/>
  <p:notesSz cx="6858000" cy="9144000"/>
  <p:embeddedFontLst>
    <p:embeddedFont>
      <p:font typeface="等线" panose="02010600030101010101" pitchFamily="2" charset="-122"/>
      <p:regular r:id="rId16"/>
      <p:bold r:id="rId17"/>
    </p:embeddedFont>
    <p:embeddedFont>
      <p:font typeface="Calibri Light" panose="020F0302020204030204" pitchFamily="34" charset="0"/>
      <p:regular r:id="rId18"/>
      <p:italic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等线 Light" panose="02010600030101010101" pitchFamily="2" charset="-122"/>
      <p:regular r:id="rId24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1" d="100"/>
          <a:sy n="81" d="100"/>
        </p:scale>
        <p:origin x="114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F2DDEC-8130-3EC3-02F3-BA11351A57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6" b="21699"/>
          <a:stretch/>
        </p:blipFill>
        <p:spPr>
          <a:xfrm>
            <a:off x="911424" y="2492896"/>
            <a:ext cx="10297144" cy="172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952E4E-D6BA-40E6-9AFC-5DF6F5C01B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9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33E4B6-C8FC-37B9-B1D9-D98B2762905F}"/>
              </a:ext>
            </a:extLst>
          </p:cNvPr>
          <p:cNvSpPr/>
          <p:nvPr/>
        </p:nvSpPr>
        <p:spPr bwMode="auto">
          <a:xfrm>
            <a:off x="1443809" y="1496492"/>
            <a:ext cx="209523" cy="200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2B4FE8-8336-BE4E-3C17-CA58B8311A40}"/>
              </a:ext>
            </a:extLst>
          </p:cNvPr>
          <p:cNvSpPr/>
          <p:nvPr/>
        </p:nvSpPr>
        <p:spPr bwMode="auto">
          <a:xfrm>
            <a:off x="1415238" y="1906549"/>
            <a:ext cx="257142" cy="209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F42621-ECB9-92D0-1984-748F8F6CB061}"/>
              </a:ext>
            </a:extLst>
          </p:cNvPr>
          <p:cNvSpPr/>
          <p:nvPr/>
        </p:nvSpPr>
        <p:spPr bwMode="auto">
          <a:xfrm>
            <a:off x="1443809" y="2316607"/>
            <a:ext cx="200000" cy="209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00CC03-5198-B5C7-BE48-9801F2DF86BE}"/>
              </a:ext>
            </a:extLst>
          </p:cNvPr>
          <p:cNvSpPr/>
          <p:nvPr/>
        </p:nvSpPr>
        <p:spPr bwMode="auto">
          <a:xfrm>
            <a:off x="1434285" y="2726665"/>
            <a:ext cx="228571" cy="209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645604-ECFD-9771-106D-481103AA0E6E}"/>
              </a:ext>
            </a:extLst>
          </p:cNvPr>
          <p:cNvSpPr/>
          <p:nvPr/>
        </p:nvSpPr>
        <p:spPr bwMode="auto">
          <a:xfrm>
            <a:off x="1434285" y="3146259"/>
            <a:ext cx="228571" cy="209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10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1939B1-323D-D3D7-E208-5FDC3E97F8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9BBD85-01DA-E203-7BEE-6595005204AB}"/>
              </a:ext>
            </a:extLst>
          </p:cNvPr>
          <p:cNvSpPr/>
          <p:nvPr/>
        </p:nvSpPr>
        <p:spPr bwMode="auto">
          <a:xfrm>
            <a:off x="2653333" y="1906311"/>
            <a:ext cx="238095" cy="219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1AC240-F0CE-6D3B-F2AB-2C0871A290C8}"/>
              </a:ext>
            </a:extLst>
          </p:cNvPr>
          <p:cNvSpPr/>
          <p:nvPr/>
        </p:nvSpPr>
        <p:spPr bwMode="auto">
          <a:xfrm>
            <a:off x="2596190" y="3145704"/>
            <a:ext cx="257142" cy="209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B65CEC-4358-12B5-B80C-9522FBB9F721}"/>
              </a:ext>
            </a:extLst>
          </p:cNvPr>
          <p:cNvSpPr/>
          <p:nvPr/>
        </p:nvSpPr>
        <p:spPr bwMode="auto">
          <a:xfrm>
            <a:off x="2653333" y="3555657"/>
            <a:ext cx="190476" cy="209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9B9F2FF-9CAB-1384-A372-92F5049CA39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119200"/>
            <a:ext cx="10800000" cy="1688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B65CEC-4358-12B5-B80C-9522FBB9F721}"/>
              </a:ext>
            </a:extLst>
          </p:cNvPr>
          <p:cNvSpPr/>
          <p:nvPr/>
        </p:nvSpPr>
        <p:spPr bwMode="auto">
          <a:xfrm>
            <a:off x="2594315" y="5119200"/>
            <a:ext cx="333333" cy="34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B65CEC-4358-12B5-B80C-9522FBB9F721}"/>
              </a:ext>
            </a:extLst>
          </p:cNvPr>
          <p:cNvSpPr/>
          <p:nvPr/>
        </p:nvSpPr>
        <p:spPr bwMode="auto">
          <a:xfrm>
            <a:off x="2526027" y="6349059"/>
            <a:ext cx="333333" cy="34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708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7B7FC6-2CB5-C801-749F-11363EE41F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D8C73E-5335-62DE-59CA-85F026C54194}"/>
              </a:ext>
            </a:extLst>
          </p:cNvPr>
          <p:cNvSpPr/>
          <p:nvPr/>
        </p:nvSpPr>
        <p:spPr bwMode="auto">
          <a:xfrm>
            <a:off x="1862857" y="1955012"/>
            <a:ext cx="561904" cy="314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1B0450-DFAA-7B46-CEE8-13A0B0C9F479}"/>
              </a:ext>
            </a:extLst>
          </p:cNvPr>
          <p:cNvSpPr/>
          <p:nvPr/>
        </p:nvSpPr>
        <p:spPr bwMode="auto">
          <a:xfrm>
            <a:off x="3662857" y="1964556"/>
            <a:ext cx="657142" cy="305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0259B0-BC82-1726-9391-27FAABF8957B}"/>
              </a:ext>
            </a:extLst>
          </p:cNvPr>
          <p:cNvSpPr/>
          <p:nvPr/>
        </p:nvSpPr>
        <p:spPr bwMode="auto">
          <a:xfrm>
            <a:off x="2500952" y="2976200"/>
            <a:ext cx="495238" cy="314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079A21-BCAB-7325-4F29-0B6A84DDF0CF}"/>
              </a:ext>
            </a:extLst>
          </p:cNvPr>
          <p:cNvSpPr/>
          <p:nvPr/>
        </p:nvSpPr>
        <p:spPr bwMode="auto">
          <a:xfrm>
            <a:off x="4986666" y="2976200"/>
            <a:ext cx="304761" cy="314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76E44A-EDDD-0D29-D601-F668157DC248}"/>
              </a:ext>
            </a:extLst>
          </p:cNvPr>
          <p:cNvSpPr/>
          <p:nvPr/>
        </p:nvSpPr>
        <p:spPr bwMode="auto">
          <a:xfrm>
            <a:off x="1862857" y="3987844"/>
            <a:ext cx="561904" cy="314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7FF9E1-6645-DC8B-F2AD-3C6CD4DFE60A}"/>
              </a:ext>
            </a:extLst>
          </p:cNvPr>
          <p:cNvSpPr/>
          <p:nvPr/>
        </p:nvSpPr>
        <p:spPr bwMode="auto">
          <a:xfrm>
            <a:off x="3329523" y="3987844"/>
            <a:ext cx="504761" cy="314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C465574B-190F-60DA-E69A-6942773FC96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653136"/>
            <a:ext cx="10800000" cy="2053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9814" y="5106711"/>
            <a:ext cx="9714738" cy="5867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3023" y="6112720"/>
            <a:ext cx="9714738" cy="58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70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2041E4-763D-E3E8-BF94-A7515F4BD3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0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92C552-C922-68CB-FC65-4D38288990F2}"/>
              </a:ext>
            </a:extLst>
          </p:cNvPr>
          <p:cNvSpPr/>
          <p:nvPr/>
        </p:nvSpPr>
        <p:spPr bwMode="auto">
          <a:xfrm>
            <a:off x="1415238" y="1610772"/>
            <a:ext cx="257142" cy="200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A7DFE6-3F4B-47DF-8368-D1E86AD10B46}"/>
              </a:ext>
            </a:extLst>
          </p:cNvPr>
          <p:cNvSpPr/>
          <p:nvPr/>
        </p:nvSpPr>
        <p:spPr bwMode="auto">
          <a:xfrm>
            <a:off x="9824761" y="1505899"/>
            <a:ext cx="495238" cy="305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6DFD4E-9AA6-0367-4049-E6FA5661CFED}"/>
              </a:ext>
            </a:extLst>
          </p:cNvPr>
          <p:cNvSpPr/>
          <p:nvPr/>
        </p:nvSpPr>
        <p:spPr bwMode="auto">
          <a:xfrm>
            <a:off x="1443809" y="2383019"/>
            <a:ext cx="209523" cy="209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3117EF-29B8-0882-644E-A1DA411E18D4}"/>
              </a:ext>
            </a:extLst>
          </p:cNvPr>
          <p:cNvSpPr/>
          <p:nvPr/>
        </p:nvSpPr>
        <p:spPr bwMode="auto">
          <a:xfrm>
            <a:off x="9967619" y="2421154"/>
            <a:ext cx="200000" cy="171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A41DA5-0433-584A-65ED-875F3170301B}"/>
              </a:ext>
            </a:extLst>
          </p:cNvPr>
          <p:cNvSpPr/>
          <p:nvPr/>
        </p:nvSpPr>
        <p:spPr bwMode="auto">
          <a:xfrm>
            <a:off x="1443809" y="3164800"/>
            <a:ext cx="209523" cy="209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70880E-C7B2-C88F-3C91-66EDA7F5F4FA}"/>
              </a:ext>
            </a:extLst>
          </p:cNvPr>
          <p:cNvSpPr/>
          <p:nvPr/>
        </p:nvSpPr>
        <p:spPr bwMode="auto">
          <a:xfrm>
            <a:off x="9824761" y="3012256"/>
            <a:ext cx="400000" cy="352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69C4BE-83A9-2B02-B169-89FB3833DC08}"/>
              </a:ext>
            </a:extLst>
          </p:cNvPr>
          <p:cNvSpPr/>
          <p:nvPr/>
        </p:nvSpPr>
        <p:spPr bwMode="auto">
          <a:xfrm>
            <a:off x="1415238" y="3937047"/>
            <a:ext cx="257142" cy="209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B108022-C442-646A-19BC-D1A6AB239AB1}"/>
              </a:ext>
            </a:extLst>
          </p:cNvPr>
          <p:cNvSpPr/>
          <p:nvPr/>
        </p:nvSpPr>
        <p:spPr bwMode="auto">
          <a:xfrm>
            <a:off x="1443809" y="4709294"/>
            <a:ext cx="209523" cy="209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4224" y="3902169"/>
            <a:ext cx="1798320" cy="47767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4224" y="4607505"/>
            <a:ext cx="1798320" cy="477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830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970869-9351-4045-7FB4-B0FE5DD827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3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672C669-6863-EBF9-E4A3-73AF5104156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365104"/>
            <a:ext cx="10800000" cy="2069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E4982B-340A-FD72-9E9B-B4772A490403}"/>
              </a:ext>
            </a:extLst>
          </p:cNvPr>
          <p:cNvSpPr/>
          <p:nvPr/>
        </p:nvSpPr>
        <p:spPr bwMode="auto">
          <a:xfrm>
            <a:off x="1487488" y="4437112"/>
            <a:ext cx="288032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E4982B-340A-FD72-9E9B-B4772A490403}"/>
              </a:ext>
            </a:extLst>
          </p:cNvPr>
          <p:cNvSpPr/>
          <p:nvPr/>
        </p:nvSpPr>
        <p:spPr bwMode="auto">
          <a:xfrm>
            <a:off x="1501115" y="4805330"/>
            <a:ext cx="288032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E4982B-340A-FD72-9E9B-B4772A490403}"/>
              </a:ext>
            </a:extLst>
          </p:cNvPr>
          <p:cNvSpPr/>
          <p:nvPr/>
        </p:nvSpPr>
        <p:spPr bwMode="auto">
          <a:xfrm>
            <a:off x="1514742" y="5260013"/>
            <a:ext cx="288032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E4982B-340A-FD72-9E9B-B4772A490403}"/>
              </a:ext>
            </a:extLst>
          </p:cNvPr>
          <p:cNvSpPr/>
          <p:nvPr/>
        </p:nvSpPr>
        <p:spPr bwMode="auto">
          <a:xfrm>
            <a:off x="1514742" y="5692332"/>
            <a:ext cx="288032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E4982B-340A-FD72-9E9B-B4772A490403}"/>
              </a:ext>
            </a:extLst>
          </p:cNvPr>
          <p:cNvSpPr/>
          <p:nvPr/>
        </p:nvSpPr>
        <p:spPr bwMode="auto">
          <a:xfrm>
            <a:off x="1487488" y="6094232"/>
            <a:ext cx="288032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99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7962AF-18D3-D4AA-0947-424E246C37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2"/>
          <a:stretch/>
        </p:blipFill>
        <p:spPr>
          <a:xfrm>
            <a:off x="720000" y="972000"/>
            <a:ext cx="9120416" cy="469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057A57-8788-35D4-5991-5DD44544B4F1}"/>
              </a:ext>
            </a:extLst>
          </p:cNvPr>
          <p:cNvSpPr/>
          <p:nvPr/>
        </p:nvSpPr>
        <p:spPr bwMode="auto">
          <a:xfrm>
            <a:off x="1415238" y="2393281"/>
            <a:ext cx="257142" cy="209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4D7457-F89B-E95B-F804-9E594E56E78E}"/>
              </a:ext>
            </a:extLst>
          </p:cNvPr>
          <p:cNvSpPr/>
          <p:nvPr/>
        </p:nvSpPr>
        <p:spPr bwMode="auto">
          <a:xfrm>
            <a:off x="1434285" y="4100727"/>
            <a:ext cx="228571" cy="219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720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0C1621-DA02-153A-FAA6-3D6FD02FFF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5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CE4A78-2061-9958-0640-69FB0C32F25C}"/>
              </a:ext>
            </a:extLst>
          </p:cNvPr>
          <p:cNvSpPr/>
          <p:nvPr/>
        </p:nvSpPr>
        <p:spPr bwMode="auto">
          <a:xfrm>
            <a:off x="1024761" y="1134323"/>
            <a:ext cx="209523" cy="210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664F48-C50B-C7BC-6668-BFBAD93D7AC1}"/>
              </a:ext>
            </a:extLst>
          </p:cNvPr>
          <p:cNvSpPr/>
          <p:nvPr/>
        </p:nvSpPr>
        <p:spPr bwMode="auto">
          <a:xfrm>
            <a:off x="1024761" y="2853044"/>
            <a:ext cx="209523" cy="210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74EFF51-AE2C-33C1-6938-F1AF345F72B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09959"/>
            <a:ext cx="10800000" cy="1735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664F48-C50B-C7BC-6668-BFBAD93D7AC1}"/>
              </a:ext>
            </a:extLst>
          </p:cNvPr>
          <p:cNvSpPr/>
          <p:nvPr/>
        </p:nvSpPr>
        <p:spPr bwMode="auto">
          <a:xfrm>
            <a:off x="919999" y="4609959"/>
            <a:ext cx="314285" cy="403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88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359A13-2505-B858-6F66-6F268242EF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5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37B2AB-C941-A495-CFAB-BE6CFF71FD62}"/>
              </a:ext>
            </a:extLst>
          </p:cNvPr>
          <p:cNvSpPr/>
          <p:nvPr/>
        </p:nvSpPr>
        <p:spPr bwMode="auto">
          <a:xfrm>
            <a:off x="1691428" y="3794147"/>
            <a:ext cx="219047" cy="219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54C02B-18E6-CF3D-D299-E2EABEA55EF0}"/>
              </a:ext>
            </a:extLst>
          </p:cNvPr>
          <p:cNvSpPr/>
          <p:nvPr/>
        </p:nvSpPr>
        <p:spPr bwMode="auto">
          <a:xfrm>
            <a:off x="3767619" y="3794147"/>
            <a:ext cx="200000" cy="209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D1989D-69C7-08E2-5FAC-C40382CE0640}"/>
              </a:ext>
            </a:extLst>
          </p:cNvPr>
          <p:cNvSpPr/>
          <p:nvPr/>
        </p:nvSpPr>
        <p:spPr bwMode="auto">
          <a:xfrm>
            <a:off x="5815238" y="3794147"/>
            <a:ext cx="257142" cy="209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9C0CE8-26D0-4640-CB58-9116A84D3D01}"/>
              </a:ext>
            </a:extLst>
          </p:cNvPr>
          <p:cNvSpPr/>
          <p:nvPr/>
        </p:nvSpPr>
        <p:spPr bwMode="auto">
          <a:xfrm>
            <a:off x="7929523" y="3794147"/>
            <a:ext cx="228571" cy="209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5D8CBA-4B34-36F0-A6FC-8A59D2A026E7}"/>
              </a:ext>
            </a:extLst>
          </p:cNvPr>
          <p:cNvSpPr/>
          <p:nvPr/>
        </p:nvSpPr>
        <p:spPr bwMode="auto">
          <a:xfrm>
            <a:off x="10015238" y="3794147"/>
            <a:ext cx="209523" cy="209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29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AD3A02-8B4C-E06D-B6DB-D8F0D391A8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27A55C-C0B4-8C82-CD39-F7B5C0F6333E}"/>
              </a:ext>
            </a:extLst>
          </p:cNvPr>
          <p:cNvSpPr/>
          <p:nvPr/>
        </p:nvSpPr>
        <p:spPr bwMode="auto">
          <a:xfrm>
            <a:off x="2586666" y="1621071"/>
            <a:ext cx="504761" cy="305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621365-EB28-6685-9443-84E67B86D598}"/>
              </a:ext>
            </a:extLst>
          </p:cNvPr>
          <p:cNvSpPr/>
          <p:nvPr/>
        </p:nvSpPr>
        <p:spPr bwMode="auto">
          <a:xfrm>
            <a:off x="6596190" y="1706977"/>
            <a:ext cx="1000000" cy="219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5D571B-5691-6730-2368-D422E7070525}"/>
              </a:ext>
            </a:extLst>
          </p:cNvPr>
          <p:cNvSpPr/>
          <p:nvPr/>
        </p:nvSpPr>
        <p:spPr bwMode="auto">
          <a:xfrm>
            <a:off x="7081904" y="2231961"/>
            <a:ext cx="866666" cy="305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19F23A-BE6D-869E-BEA2-CDA9F2769553}"/>
              </a:ext>
            </a:extLst>
          </p:cNvPr>
          <p:cNvSpPr/>
          <p:nvPr/>
        </p:nvSpPr>
        <p:spPr bwMode="auto">
          <a:xfrm>
            <a:off x="1958095" y="2842851"/>
            <a:ext cx="857142" cy="31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526A24-95C6-378E-622E-DB9DD93B0936}"/>
              </a:ext>
            </a:extLst>
          </p:cNvPr>
          <p:cNvSpPr/>
          <p:nvPr/>
        </p:nvSpPr>
        <p:spPr bwMode="auto">
          <a:xfrm>
            <a:off x="5920000" y="2842851"/>
            <a:ext cx="761904" cy="31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C6F42E-E81B-4F94-9F92-6DC9EAA7CE32}"/>
              </a:ext>
            </a:extLst>
          </p:cNvPr>
          <p:cNvSpPr/>
          <p:nvPr/>
        </p:nvSpPr>
        <p:spPr bwMode="auto">
          <a:xfrm>
            <a:off x="1958095" y="3453742"/>
            <a:ext cx="552380" cy="31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1264998-1A83-EB59-2806-EAA6D985A533}"/>
              </a:ext>
            </a:extLst>
          </p:cNvPr>
          <p:cNvSpPr/>
          <p:nvPr/>
        </p:nvSpPr>
        <p:spPr bwMode="auto">
          <a:xfrm>
            <a:off x="7624761" y="3596919"/>
            <a:ext cx="295238" cy="171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6ED690D-6675-B870-51E3-3E6ED8206566}"/>
              </a:ext>
            </a:extLst>
          </p:cNvPr>
          <p:cNvSpPr/>
          <p:nvPr/>
        </p:nvSpPr>
        <p:spPr bwMode="auto">
          <a:xfrm>
            <a:off x="2024761" y="4064632"/>
            <a:ext cx="838095" cy="31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1C34700-32BC-0463-DD6D-EE28EF668A4C}"/>
              </a:ext>
            </a:extLst>
          </p:cNvPr>
          <p:cNvSpPr/>
          <p:nvPr/>
        </p:nvSpPr>
        <p:spPr bwMode="auto">
          <a:xfrm>
            <a:off x="4415238" y="4064632"/>
            <a:ext cx="466666" cy="31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2861" y="2191998"/>
            <a:ext cx="1489043" cy="516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36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7B41A1-4423-D143-938B-39817E17EB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5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DF8CBB-FD4D-E74B-ECD5-A6D00261B343}"/>
              </a:ext>
            </a:extLst>
          </p:cNvPr>
          <p:cNvSpPr/>
          <p:nvPr/>
        </p:nvSpPr>
        <p:spPr bwMode="auto">
          <a:xfrm>
            <a:off x="1434285" y="1458258"/>
            <a:ext cx="219047" cy="219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033471-0038-17A3-C43A-2CE9BC518357}"/>
              </a:ext>
            </a:extLst>
          </p:cNvPr>
          <p:cNvSpPr/>
          <p:nvPr/>
        </p:nvSpPr>
        <p:spPr bwMode="auto">
          <a:xfrm>
            <a:off x="1434285" y="2306827"/>
            <a:ext cx="219047" cy="219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1D4A16-A7A6-BCCD-CC5E-F92F2289E317}"/>
              </a:ext>
            </a:extLst>
          </p:cNvPr>
          <p:cNvSpPr/>
          <p:nvPr/>
        </p:nvSpPr>
        <p:spPr bwMode="auto">
          <a:xfrm>
            <a:off x="1443809" y="3155396"/>
            <a:ext cx="209523" cy="209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AF8D47A-97EC-28D1-D8DB-FFFCE426CDB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337672"/>
            <a:ext cx="10800000" cy="2132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1D4A16-A7A6-BCCD-CC5E-F92F2289E317}"/>
              </a:ext>
            </a:extLst>
          </p:cNvPr>
          <p:cNvSpPr/>
          <p:nvPr/>
        </p:nvSpPr>
        <p:spPr bwMode="auto">
          <a:xfrm>
            <a:off x="1292632" y="4410506"/>
            <a:ext cx="360700" cy="314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1D4A16-A7A6-BCCD-CC5E-F92F2289E317}"/>
              </a:ext>
            </a:extLst>
          </p:cNvPr>
          <p:cNvSpPr/>
          <p:nvPr/>
        </p:nvSpPr>
        <p:spPr bwMode="auto">
          <a:xfrm>
            <a:off x="1421459" y="5697662"/>
            <a:ext cx="360700" cy="314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300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66135-B6F3-08ED-0475-7128D215FE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1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BBEE99-51EC-69BA-43D6-AF92DF65D809}"/>
              </a:ext>
            </a:extLst>
          </p:cNvPr>
          <p:cNvSpPr/>
          <p:nvPr/>
        </p:nvSpPr>
        <p:spPr bwMode="auto">
          <a:xfrm>
            <a:off x="1443809" y="2305502"/>
            <a:ext cx="209523" cy="209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596FB7-AA7D-366E-BB26-CC661DF0895C}"/>
              </a:ext>
            </a:extLst>
          </p:cNvPr>
          <p:cNvSpPr/>
          <p:nvPr/>
        </p:nvSpPr>
        <p:spPr bwMode="auto">
          <a:xfrm>
            <a:off x="1434285" y="2724603"/>
            <a:ext cx="228571" cy="219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00D512-9EDE-F98E-7672-95A1C83CEC11}"/>
              </a:ext>
            </a:extLst>
          </p:cNvPr>
          <p:cNvSpPr/>
          <p:nvPr/>
        </p:nvSpPr>
        <p:spPr bwMode="auto">
          <a:xfrm>
            <a:off x="1443809" y="3153229"/>
            <a:ext cx="209523" cy="209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E50BF4-B7C3-8F8B-55A1-D2B078F72A94}"/>
              </a:ext>
            </a:extLst>
          </p:cNvPr>
          <p:cNvSpPr/>
          <p:nvPr/>
        </p:nvSpPr>
        <p:spPr bwMode="auto">
          <a:xfrm>
            <a:off x="1434285" y="3572330"/>
            <a:ext cx="219047" cy="209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F97778-C052-47A8-445F-31ED2A491F9B}"/>
              </a:ext>
            </a:extLst>
          </p:cNvPr>
          <p:cNvSpPr/>
          <p:nvPr/>
        </p:nvSpPr>
        <p:spPr bwMode="auto">
          <a:xfrm>
            <a:off x="1415238" y="4000956"/>
            <a:ext cx="257142" cy="209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83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865EA2-88E9-9164-E0F0-258B8DEC47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4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22C069-A46F-FEB3-A4AB-5CFCF28F773F}"/>
              </a:ext>
            </a:extLst>
          </p:cNvPr>
          <p:cNvSpPr/>
          <p:nvPr/>
        </p:nvSpPr>
        <p:spPr bwMode="auto">
          <a:xfrm>
            <a:off x="1443809" y="1459265"/>
            <a:ext cx="209523" cy="210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CBF39C-F9BB-E700-3666-6F2770687A0B}"/>
              </a:ext>
            </a:extLst>
          </p:cNvPr>
          <p:cNvSpPr/>
          <p:nvPr/>
        </p:nvSpPr>
        <p:spPr bwMode="auto">
          <a:xfrm>
            <a:off x="1424761" y="2309590"/>
            <a:ext cx="247619" cy="200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9BADBF-7DBC-217F-7667-87908CB6999A}"/>
              </a:ext>
            </a:extLst>
          </p:cNvPr>
          <p:cNvSpPr/>
          <p:nvPr/>
        </p:nvSpPr>
        <p:spPr bwMode="auto">
          <a:xfrm>
            <a:off x="1443809" y="3150361"/>
            <a:ext cx="209523" cy="210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FDB62CE-B7A0-D349-78A8-DCD64B905F2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933056"/>
            <a:ext cx="10800000" cy="1633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9BADBF-7DBC-217F-7667-87908CB6999A}"/>
              </a:ext>
            </a:extLst>
          </p:cNvPr>
          <p:cNvSpPr/>
          <p:nvPr/>
        </p:nvSpPr>
        <p:spPr bwMode="auto">
          <a:xfrm>
            <a:off x="1319999" y="3982418"/>
            <a:ext cx="352381" cy="310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9BADBF-7DBC-217F-7667-87908CB6999A}"/>
              </a:ext>
            </a:extLst>
          </p:cNvPr>
          <p:cNvSpPr/>
          <p:nvPr/>
        </p:nvSpPr>
        <p:spPr bwMode="auto">
          <a:xfrm>
            <a:off x="1372379" y="4819089"/>
            <a:ext cx="352381" cy="310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472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56A82C-5F6A-B7F1-A8BD-21DE974E87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1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7F325B-821B-6A7C-BA1B-103869CF390D}"/>
              </a:ext>
            </a:extLst>
          </p:cNvPr>
          <p:cNvSpPr/>
          <p:nvPr/>
        </p:nvSpPr>
        <p:spPr bwMode="auto">
          <a:xfrm>
            <a:off x="1015238" y="1057862"/>
            <a:ext cx="228571" cy="219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F6B457-EA67-3D3A-BEB7-90597972FD45}"/>
              </a:ext>
            </a:extLst>
          </p:cNvPr>
          <p:cNvSpPr/>
          <p:nvPr/>
        </p:nvSpPr>
        <p:spPr bwMode="auto">
          <a:xfrm>
            <a:off x="996190" y="1887865"/>
            <a:ext cx="257142" cy="209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720CAA-20D7-93EE-B46C-76E2B2CCF1B5}"/>
              </a:ext>
            </a:extLst>
          </p:cNvPr>
          <p:cNvSpPr/>
          <p:nvPr/>
        </p:nvSpPr>
        <p:spPr bwMode="auto">
          <a:xfrm>
            <a:off x="1015238" y="2708328"/>
            <a:ext cx="228571" cy="219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1302EF-0A7D-F239-37C6-74D0580FE0CD}"/>
              </a:ext>
            </a:extLst>
          </p:cNvPr>
          <p:cNvSpPr/>
          <p:nvPr/>
        </p:nvSpPr>
        <p:spPr bwMode="auto">
          <a:xfrm>
            <a:off x="1015238" y="3538331"/>
            <a:ext cx="228571" cy="209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27FF74-24CF-E1B0-3E32-AD3A47313293}"/>
              </a:ext>
            </a:extLst>
          </p:cNvPr>
          <p:cNvSpPr/>
          <p:nvPr/>
        </p:nvSpPr>
        <p:spPr bwMode="auto">
          <a:xfrm>
            <a:off x="1024761" y="4368334"/>
            <a:ext cx="209523" cy="200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773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42</cp:revision>
  <dcterms:created xsi:type="dcterms:W3CDTF">2015-09-16T06:52:26Z</dcterms:created>
  <dcterms:modified xsi:type="dcterms:W3CDTF">2023-08-13T09:22:48Z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