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4" r:id="rId7"/>
    <p:sldId id="375" r:id="rId8"/>
    <p:sldId id="367" r:id="rId9"/>
    <p:sldId id="366" r:id="rId10"/>
    <p:sldId id="365" r:id="rId11"/>
    <p:sldId id="364" r:id="rId12"/>
  </p:sldIdLst>
  <p:sldSz cx="12192000" cy="6858000"/>
  <p:notesSz cx="6858000" cy="9144000"/>
  <p:embeddedFontLst>
    <p:embeddedFont>
      <p:font typeface="等线" panose="02010600030101010101" pitchFamily="2" charset="-122"/>
      <p:regular r:id="rId13"/>
      <p:bold r:id="rId14"/>
    </p:embeddedFont>
    <p:embeddedFont>
      <p:font typeface="Calibri Light" panose="020F0302020204030204" pitchFamily="34" charset="0"/>
      <p:regular r:id="rId15"/>
      <p: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等线 Light" panose="02010600030101010101" pitchFamily="2" charset="-122"/>
      <p:regular r:id="rId21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4" d="100"/>
          <a:sy n="94" d="100"/>
        </p:scale>
        <p:origin x="102" y="3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7829" b="9789"/>
          <a:stretch/>
        </p:blipFill>
        <p:spPr>
          <a:xfrm>
            <a:off x="790575" y="3140967"/>
            <a:ext cx="10610850" cy="6480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CEAE1D-F6ED-E907-2225-783FFA3DA4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867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6354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B32DF7-51A1-BE39-4DD3-7178B6087A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792877-E39F-CADF-61EE-D8D137BCA6EF}"/>
              </a:ext>
            </a:extLst>
          </p:cNvPr>
          <p:cNvSpPr/>
          <p:nvPr/>
        </p:nvSpPr>
        <p:spPr bwMode="auto">
          <a:xfrm>
            <a:off x="1405714" y="1305529"/>
            <a:ext cx="304761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8451A4-B22A-047E-884A-BD7753E785A2}"/>
              </a:ext>
            </a:extLst>
          </p:cNvPr>
          <p:cNvSpPr/>
          <p:nvPr/>
        </p:nvSpPr>
        <p:spPr bwMode="auto">
          <a:xfrm>
            <a:off x="1348571" y="3106588"/>
            <a:ext cx="380952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0DFC01-BA3E-81AB-D661-1FD218396446}"/>
              </a:ext>
            </a:extLst>
          </p:cNvPr>
          <p:cNvSpPr/>
          <p:nvPr/>
        </p:nvSpPr>
        <p:spPr bwMode="auto">
          <a:xfrm>
            <a:off x="1405714" y="4011882"/>
            <a:ext cx="304761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F6C738-23F4-8564-F716-9C846F820432}"/>
              </a:ext>
            </a:extLst>
          </p:cNvPr>
          <p:cNvSpPr/>
          <p:nvPr/>
        </p:nvSpPr>
        <p:spPr bwMode="auto">
          <a:xfrm>
            <a:off x="1405714" y="4907647"/>
            <a:ext cx="304761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145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D9E379-13AC-FA75-95A1-43FD7F5B82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/>
          <a:srcRect r="39129"/>
          <a:stretch/>
        </p:blipFill>
        <p:spPr>
          <a:xfrm>
            <a:off x="2711624" y="2492895"/>
            <a:ext cx="2538580" cy="93116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/>
          <a:srcRect r="18060"/>
          <a:stretch/>
        </p:blipFill>
        <p:spPr>
          <a:xfrm>
            <a:off x="8159053" y="2569465"/>
            <a:ext cx="3121523" cy="85058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/>
          <a:srcRect l="-1" r="56416"/>
          <a:stretch/>
        </p:blipFill>
        <p:spPr>
          <a:xfrm>
            <a:off x="2351584" y="3606570"/>
            <a:ext cx="1800200" cy="104656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/>
          <a:srcRect l="-1" r="45636"/>
          <a:stretch/>
        </p:blipFill>
        <p:spPr>
          <a:xfrm>
            <a:off x="7968209" y="3645024"/>
            <a:ext cx="2376264" cy="97593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/>
          <a:srcRect r="39129"/>
          <a:stretch/>
        </p:blipFill>
        <p:spPr>
          <a:xfrm>
            <a:off x="3077774" y="4869160"/>
            <a:ext cx="2514170" cy="92221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/>
          <a:srcRect r="39129"/>
          <a:stretch/>
        </p:blipFill>
        <p:spPr>
          <a:xfrm>
            <a:off x="8256240" y="4869159"/>
            <a:ext cx="2660627" cy="975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D57153-DD30-47FE-623F-51A1E0174C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73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F1C28E-6EE9-DBC4-36AC-52BC207FC746}"/>
              </a:ext>
            </a:extLst>
          </p:cNvPr>
          <p:cNvSpPr/>
          <p:nvPr/>
        </p:nvSpPr>
        <p:spPr bwMode="auto">
          <a:xfrm>
            <a:off x="1391359" y="2023288"/>
            <a:ext cx="326846" cy="371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DE5A7A-BD8D-1FE1-1D07-F60E2E7EB696}"/>
              </a:ext>
            </a:extLst>
          </p:cNvPr>
          <p:cNvSpPr/>
          <p:nvPr/>
        </p:nvSpPr>
        <p:spPr bwMode="auto">
          <a:xfrm>
            <a:off x="1373692" y="4488073"/>
            <a:ext cx="353347" cy="379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392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9B6793-64EE-27A5-E807-8150FB3AD4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7AE204-E999-CA69-7BE8-0F04C3542BEA}"/>
              </a:ext>
            </a:extLst>
          </p:cNvPr>
          <p:cNvSpPr/>
          <p:nvPr/>
        </p:nvSpPr>
        <p:spPr bwMode="auto">
          <a:xfrm>
            <a:off x="1377142" y="1229294"/>
            <a:ext cx="352380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09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B3AF66-D88B-17CF-5DA9-D5D3FC8C03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142B5A-9992-F2B8-1123-375C1AB2D837}"/>
              </a:ext>
            </a:extLst>
          </p:cNvPr>
          <p:cNvSpPr/>
          <p:nvPr/>
        </p:nvSpPr>
        <p:spPr bwMode="auto">
          <a:xfrm>
            <a:off x="1320000" y="1229384"/>
            <a:ext cx="447619" cy="400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E85E09-D419-58B0-77D9-110B9E0FE8DB}"/>
              </a:ext>
            </a:extLst>
          </p:cNvPr>
          <p:cNvSpPr/>
          <p:nvPr/>
        </p:nvSpPr>
        <p:spPr bwMode="auto">
          <a:xfrm>
            <a:off x="1377142" y="3002478"/>
            <a:ext cx="352380" cy="400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145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C8B2A00-E3AD-A66A-EAAA-1928062456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300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3293" r="45637"/>
          <a:stretch/>
        </p:blipFill>
        <p:spPr>
          <a:xfrm>
            <a:off x="4583832" y="3284984"/>
            <a:ext cx="2252712" cy="9848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8235" r="45637"/>
          <a:stretch/>
        </p:blipFill>
        <p:spPr>
          <a:xfrm>
            <a:off x="3071664" y="5229200"/>
            <a:ext cx="2016224" cy="9759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r="39129" b="3193"/>
          <a:stretch/>
        </p:blipFill>
        <p:spPr>
          <a:xfrm>
            <a:off x="6960096" y="1916832"/>
            <a:ext cx="2636217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567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2482548-6506-4702-C3EE-06AA699B38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AC40A31D-388E-C583-BBD6-0136CCC644B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10529"/>
            <a:ext cx="10800000" cy="234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8235" r="50579"/>
          <a:stretch/>
        </p:blipFill>
        <p:spPr>
          <a:xfrm>
            <a:off x="7536160" y="1268760"/>
            <a:ext cx="1800200" cy="9759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l="10438" r="50579"/>
          <a:stretch/>
        </p:blipFill>
        <p:spPr>
          <a:xfrm>
            <a:off x="9552384" y="1268760"/>
            <a:ext cx="1703888" cy="97593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l="10438" r="50579"/>
          <a:stretch/>
        </p:blipFill>
        <p:spPr>
          <a:xfrm>
            <a:off x="695400" y="2839645"/>
            <a:ext cx="1703888" cy="9759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r="5856"/>
          <a:stretch/>
        </p:blipFill>
        <p:spPr>
          <a:xfrm>
            <a:off x="7464152" y="2839644"/>
            <a:ext cx="3888432" cy="9942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r="18060"/>
          <a:stretch/>
        </p:blipFill>
        <p:spPr>
          <a:xfrm>
            <a:off x="729121" y="5171085"/>
            <a:ext cx="3384376" cy="994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391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F281DB-55B5-8B45-4EC3-730F687859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613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C41673-0A90-ECEA-FC2B-4FD884382277}"/>
              </a:ext>
            </a:extLst>
          </p:cNvPr>
          <p:cNvSpPr/>
          <p:nvPr/>
        </p:nvSpPr>
        <p:spPr bwMode="auto">
          <a:xfrm>
            <a:off x="5735960" y="4221089"/>
            <a:ext cx="151216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FEB5E9-2ADC-167C-8ADF-D691D04EC537}"/>
              </a:ext>
            </a:extLst>
          </p:cNvPr>
          <p:cNvSpPr/>
          <p:nvPr/>
        </p:nvSpPr>
        <p:spPr bwMode="auto">
          <a:xfrm>
            <a:off x="7514691" y="5303338"/>
            <a:ext cx="875760" cy="483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l="19178" r="18059"/>
          <a:stretch/>
        </p:blipFill>
        <p:spPr>
          <a:xfrm>
            <a:off x="1199456" y="5099077"/>
            <a:ext cx="2592288" cy="994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011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5B6D30-7FA7-519F-073C-6511975B58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7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830ABE-4851-6579-422E-EDE908744422}"/>
              </a:ext>
            </a:extLst>
          </p:cNvPr>
          <p:cNvSpPr/>
          <p:nvPr/>
        </p:nvSpPr>
        <p:spPr bwMode="auto">
          <a:xfrm>
            <a:off x="1701654" y="1299582"/>
            <a:ext cx="1608822" cy="582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00A7CEC-582D-7E0E-55C1-A045215548E8}"/>
              </a:ext>
            </a:extLst>
          </p:cNvPr>
          <p:cNvSpPr/>
          <p:nvPr/>
        </p:nvSpPr>
        <p:spPr bwMode="auto">
          <a:xfrm>
            <a:off x="7737009" y="3701857"/>
            <a:ext cx="863492" cy="582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E9E3BC3-6BD5-36CA-C864-DA4240748261}"/>
              </a:ext>
            </a:extLst>
          </p:cNvPr>
          <p:cNvSpPr/>
          <p:nvPr/>
        </p:nvSpPr>
        <p:spPr bwMode="auto">
          <a:xfrm>
            <a:off x="5682807" y="4893895"/>
            <a:ext cx="1072548" cy="582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l="19178" r="18059"/>
          <a:stretch/>
        </p:blipFill>
        <p:spPr>
          <a:xfrm>
            <a:off x="8256240" y="2434781"/>
            <a:ext cx="2592288" cy="9942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r="23290"/>
          <a:stretch/>
        </p:blipFill>
        <p:spPr>
          <a:xfrm>
            <a:off x="7104112" y="1210645"/>
            <a:ext cx="3168352" cy="994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531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Arial</vt:lpstr>
      <vt:lpstr>宋体</vt:lpstr>
      <vt:lpstr>Calibri Light</vt:lpstr>
      <vt:lpstr>Calibri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39</cp:revision>
  <dcterms:created xsi:type="dcterms:W3CDTF">2015-09-16T06:52:26Z</dcterms:created>
  <dcterms:modified xsi:type="dcterms:W3CDTF">2023-08-13T10:13:20Z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