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69" r:id="rId8"/>
    <p:sldId id="367" r:id="rId9"/>
    <p:sldId id="366" r:id="rId10"/>
    <p:sldId id="365" r:id="rId11"/>
    <p:sldId id="364" r:id="rId12"/>
  </p:sldIdLst>
  <p:sldSz cx="12192000" cy="6858000"/>
  <p:notesSz cx="6858000" cy="9144000"/>
  <p:embeddedFontLst>
    <p:embeddedFont>
      <p:font typeface="Calibri Light" panose="020F0302020204030204" pitchFamily="34" charset="0"/>
      <p:regular r:id="rId13"/>
      <p:italic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等线 Light" panose="02010600030101010101" pitchFamily="2" charset="-122"/>
      <p:regular r:id="rId19"/>
    </p:embeddedFont>
    <p:embeddedFont>
      <p:font typeface="等线" panose="02010600030101010101" pitchFamily="2" charset="-122"/>
      <p:regular r:id="rId20"/>
      <p:bold r:id="rId2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1" d="100"/>
          <a:sy n="81" d="100"/>
        </p:scale>
        <p:origin x="114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2990850"/>
            <a:ext cx="928687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923D23-9126-D2C1-903E-EC7F36CF4D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739158-71F5-FEB0-4CAD-FC3CA7510C7B}"/>
              </a:ext>
            </a:extLst>
          </p:cNvPr>
          <p:cNvSpPr/>
          <p:nvPr/>
        </p:nvSpPr>
        <p:spPr bwMode="auto">
          <a:xfrm>
            <a:off x="1377142" y="1277448"/>
            <a:ext cx="352380" cy="40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4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2C0928-0B7D-65A2-F0BE-093EF8D738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4E6EBD-F878-DEBC-54A1-C3CD757D1F74}"/>
              </a:ext>
            </a:extLst>
          </p:cNvPr>
          <p:cNvSpPr/>
          <p:nvPr/>
        </p:nvSpPr>
        <p:spPr bwMode="auto">
          <a:xfrm>
            <a:off x="1320000" y="1277330"/>
            <a:ext cx="447619" cy="400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794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D7CED-7830-C397-A285-244331FD5A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8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36D56E-A816-157F-0B3C-6EE3EEB17C69}"/>
              </a:ext>
            </a:extLst>
          </p:cNvPr>
          <p:cNvSpPr/>
          <p:nvPr/>
        </p:nvSpPr>
        <p:spPr bwMode="auto">
          <a:xfrm>
            <a:off x="2921525" y="2333927"/>
            <a:ext cx="563382" cy="286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D4D363-8E12-5903-D729-6B970EA2C03F}"/>
              </a:ext>
            </a:extLst>
          </p:cNvPr>
          <p:cNvSpPr/>
          <p:nvPr/>
        </p:nvSpPr>
        <p:spPr bwMode="auto">
          <a:xfrm>
            <a:off x="4698347" y="3565734"/>
            <a:ext cx="468040" cy="294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965AD9-EA38-AD2A-1988-A2C4E4A4A6CF}"/>
              </a:ext>
            </a:extLst>
          </p:cNvPr>
          <p:cNvSpPr/>
          <p:nvPr/>
        </p:nvSpPr>
        <p:spPr bwMode="auto">
          <a:xfrm>
            <a:off x="3848939" y="4710795"/>
            <a:ext cx="494043" cy="381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0344" y="5877272"/>
            <a:ext cx="1749552" cy="765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24DB3-78E1-4EE9-45AB-38763DFF52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D1BC83-C9C2-CD89-503A-0C373E3CEFF7}"/>
              </a:ext>
            </a:extLst>
          </p:cNvPr>
          <p:cNvSpPr/>
          <p:nvPr/>
        </p:nvSpPr>
        <p:spPr bwMode="auto">
          <a:xfrm>
            <a:off x="1424761" y="2286687"/>
            <a:ext cx="380952" cy="409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70CD6D-DF0F-9CF2-FE72-10C6463C9B96}"/>
              </a:ext>
            </a:extLst>
          </p:cNvPr>
          <p:cNvSpPr/>
          <p:nvPr/>
        </p:nvSpPr>
        <p:spPr bwMode="auto">
          <a:xfrm>
            <a:off x="1443809" y="5068491"/>
            <a:ext cx="352380" cy="400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08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CA01B2-7B72-EAF9-4D69-59A6368E3E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9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76F696-565D-EB07-BACC-2ECC6542BB4F}"/>
              </a:ext>
            </a:extLst>
          </p:cNvPr>
          <p:cNvSpPr/>
          <p:nvPr/>
        </p:nvSpPr>
        <p:spPr bwMode="auto">
          <a:xfrm>
            <a:off x="1249440" y="1257897"/>
            <a:ext cx="394979" cy="353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F10CB4-D1DC-BB26-1C31-6A5E342F715E}"/>
              </a:ext>
            </a:extLst>
          </p:cNvPr>
          <p:cNvSpPr/>
          <p:nvPr/>
        </p:nvSpPr>
        <p:spPr bwMode="auto">
          <a:xfrm>
            <a:off x="1299863" y="2897605"/>
            <a:ext cx="310941" cy="353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7ACE21-BB48-6588-29A1-4F5943129C56}"/>
              </a:ext>
            </a:extLst>
          </p:cNvPr>
          <p:cNvSpPr/>
          <p:nvPr/>
        </p:nvSpPr>
        <p:spPr bwMode="auto">
          <a:xfrm>
            <a:off x="1299863" y="5361372"/>
            <a:ext cx="310941" cy="353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4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02EB30-FEFA-2BBC-8329-D987266DDE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1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93C033-C64C-7880-B732-EA2973149F99}"/>
              </a:ext>
            </a:extLst>
          </p:cNvPr>
          <p:cNvSpPr/>
          <p:nvPr/>
        </p:nvSpPr>
        <p:spPr bwMode="auto">
          <a:xfrm>
            <a:off x="1308230" y="2964975"/>
            <a:ext cx="256408" cy="218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4D1F2B-8EC3-AB58-12F7-9C339691424B}"/>
              </a:ext>
            </a:extLst>
          </p:cNvPr>
          <p:cNvSpPr/>
          <p:nvPr/>
        </p:nvSpPr>
        <p:spPr bwMode="auto">
          <a:xfrm>
            <a:off x="1187567" y="5607176"/>
            <a:ext cx="467567" cy="415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77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FF4646-494F-F71B-BB3F-6C58756031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9715500" cy="3950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0BA8D2-0D47-0521-9456-4BD788B28437}"/>
              </a:ext>
            </a:extLst>
          </p:cNvPr>
          <p:cNvSpPr/>
          <p:nvPr/>
        </p:nvSpPr>
        <p:spPr bwMode="auto">
          <a:xfrm>
            <a:off x="1269303" y="1728464"/>
            <a:ext cx="314285" cy="266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8B8831-CFBD-1567-DF68-D45AAEE79137}"/>
              </a:ext>
            </a:extLst>
          </p:cNvPr>
          <p:cNvSpPr/>
          <p:nvPr/>
        </p:nvSpPr>
        <p:spPr bwMode="auto">
          <a:xfrm>
            <a:off x="1131208" y="3102967"/>
            <a:ext cx="590476" cy="523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856272C-2FDE-D12D-3C8D-E21603CF2E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71"/>
          <a:stretch/>
        </p:blipFill>
        <p:spPr>
          <a:xfrm>
            <a:off x="5951984" y="4571182"/>
            <a:ext cx="5472608" cy="222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366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E28185E7-14A6-8FBE-9541-F946F01D01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88" y="3915285"/>
            <a:ext cx="6736080" cy="2882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74DF286-DC64-A97A-30DE-D577E9CDA85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73" y="849378"/>
            <a:ext cx="6736080" cy="3065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15A5D0-5B04-7F44-ACC5-3D23811C1317}"/>
              </a:ext>
            </a:extLst>
          </p:cNvPr>
          <p:cNvSpPr/>
          <p:nvPr/>
        </p:nvSpPr>
        <p:spPr bwMode="auto">
          <a:xfrm>
            <a:off x="1104780" y="4003875"/>
            <a:ext cx="323809" cy="400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28C5F1-3454-DE5E-15AE-E7DDB7EEAFBC}"/>
              </a:ext>
            </a:extLst>
          </p:cNvPr>
          <p:cNvSpPr/>
          <p:nvPr/>
        </p:nvSpPr>
        <p:spPr bwMode="auto">
          <a:xfrm>
            <a:off x="1191456" y="2182278"/>
            <a:ext cx="314285" cy="400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28C5F1-3454-DE5E-15AE-E7DDB7EEAFBC}"/>
              </a:ext>
            </a:extLst>
          </p:cNvPr>
          <p:cNvSpPr/>
          <p:nvPr/>
        </p:nvSpPr>
        <p:spPr bwMode="auto">
          <a:xfrm>
            <a:off x="1102355" y="6309320"/>
            <a:ext cx="314285" cy="400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28C5F1-3454-DE5E-15AE-E7DDB7EEAFBC}"/>
              </a:ext>
            </a:extLst>
          </p:cNvPr>
          <p:cNvSpPr/>
          <p:nvPr/>
        </p:nvSpPr>
        <p:spPr bwMode="auto">
          <a:xfrm>
            <a:off x="1109541" y="2848728"/>
            <a:ext cx="314285" cy="400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28C5F1-3454-DE5E-15AE-E7DDB7EEAFBC}"/>
              </a:ext>
            </a:extLst>
          </p:cNvPr>
          <p:cNvSpPr/>
          <p:nvPr/>
        </p:nvSpPr>
        <p:spPr bwMode="auto">
          <a:xfrm>
            <a:off x="1043763" y="5242764"/>
            <a:ext cx="314285" cy="400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77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098DD2-DCEA-370B-631D-59837D8A52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6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158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C8E99B-56EF-D1EA-AA2A-865105EC67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DBBC06-D7BB-E1D6-3635-204D66DDD6D0}"/>
              </a:ext>
            </a:extLst>
          </p:cNvPr>
          <p:cNvSpPr/>
          <p:nvPr/>
        </p:nvSpPr>
        <p:spPr bwMode="auto">
          <a:xfrm>
            <a:off x="1358095" y="1096010"/>
            <a:ext cx="380952" cy="419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9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Calibri Light</vt:lpstr>
      <vt:lpstr>Calibri</vt:lpstr>
      <vt:lpstr>等线 Light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2023-08-12T13:24:37Z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