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8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7" r:id="rId15"/>
    <p:sldId id="366" r:id="rId16"/>
    <p:sldId id="365" r:id="rId17"/>
    <p:sldId id="364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39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79AF9-EF9B-021E-EB63-0963ADA4B8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1" b="20425"/>
          <a:stretch/>
        </p:blipFill>
        <p:spPr>
          <a:xfrm>
            <a:off x="912624" y="2420889"/>
            <a:ext cx="1036795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4A52E-FBA6-4625-1250-6F022AA7C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8316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55CDA-E1FC-F932-0C90-A20B8B1E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FDC51-B21C-4FBE-D5A3-CB33FCB3FDFA}"/>
              </a:ext>
            </a:extLst>
          </p:cNvPr>
          <p:cNvSpPr/>
          <p:nvPr/>
        </p:nvSpPr>
        <p:spPr bwMode="auto">
          <a:xfrm>
            <a:off x="996190" y="1076900"/>
            <a:ext cx="257142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7E037-F9C0-905F-47C9-D0D788228EB9}"/>
              </a:ext>
            </a:extLst>
          </p:cNvPr>
          <p:cNvSpPr/>
          <p:nvPr/>
        </p:nvSpPr>
        <p:spPr bwMode="auto">
          <a:xfrm>
            <a:off x="1024761" y="1506039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9706D-D953-4F9A-CE75-5B81D0087AC8}"/>
              </a:ext>
            </a:extLst>
          </p:cNvPr>
          <p:cNvSpPr/>
          <p:nvPr/>
        </p:nvSpPr>
        <p:spPr bwMode="auto">
          <a:xfrm>
            <a:off x="1015238" y="1944715"/>
            <a:ext cx="228571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BBE8EF-D64B-2A8E-2A9A-AE98AD360B49}"/>
              </a:ext>
            </a:extLst>
          </p:cNvPr>
          <p:cNvSpPr/>
          <p:nvPr/>
        </p:nvSpPr>
        <p:spPr bwMode="auto">
          <a:xfrm>
            <a:off x="996190" y="2373854"/>
            <a:ext cx="257142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58C4B0-C646-4252-839D-E5E874D54591}"/>
              </a:ext>
            </a:extLst>
          </p:cNvPr>
          <p:cNvSpPr/>
          <p:nvPr/>
        </p:nvSpPr>
        <p:spPr bwMode="auto">
          <a:xfrm>
            <a:off x="996190" y="2812529"/>
            <a:ext cx="257142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FD4898-2DE3-16F6-3947-92DBD1242FFB}"/>
              </a:ext>
            </a:extLst>
          </p:cNvPr>
          <p:cNvSpPr/>
          <p:nvPr/>
        </p:nvSpPr>
        <p:spPr bwMode="auto">
          <a:xfrm>
            <a:off x="1024761" y="3241668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EB3DBC-5DAA-5587-7FA9-4944E0BA32CE}"/>
              </a:ext>
            </a:extLst>
          </p:cNvPr>
          <p:cNvSpPr/>
          <p:nvPr/>
        </p:nvSpPr>
        <p:spPr bwMode="auto">
          <a:xfrm>
            <a:off x="1015238" y="3680344"/>
            <a:ext cx="228571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50DBA3-3081-D373-C36F-E6B8D45FA27F}"/>
              </a:ext>
            </a:extLst>
          </p:cNvPr>
          <p:cNvSpPr/>
          <p:nvPr/>
        </p:nvSpPr>
        <p:spPr bwMode="auto">
          <a:xfrm>
            <a:off x="1024761" y="4109483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F11972-A8D9-6F56-5728-25C1CEAF87BF}"/>
              </a:ext>
            </a:extLst>
          </p:cNvPr>
          <p:cNvSpPr/>
          <p:nvPr/>
        </p:nvSpPr>
        <p:spPr bwMode="auto">
          <a:xfrm>
            <a:off x="1024761" y="4548158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879EF0-F377-0F1F-6D2C-EE5528987F00}"/>
              </a:ext>
            </a:extLst>
          </p:cNvPr>
          <p:cNvSpPr/>
          <p:nvPr/>
        </p:nvSpPr>
        <p:spPr bwMode="auto">
          <a:xfrm>
            <a:off x="1015238" y="4977298"/>
            <a:ext cx="228571" cy="21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2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BC420-080A-D995-1648-4002CD1B4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55447-0622-9991-2632-7769D9B83DB9}"/>
              </a:ext>
            </a:extLst>
          </p:cNvPr>
          <p:cNvSpPr/>
          <p:nvPr/>
        </p:nvSpPr>
        <p:spPr bwMode="auto">
          <a:xfrm>
            <a:off x="5015238" y="3048572"/>
            <a:ext cx="980952" cy="304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11DEE-152A-B060-F7A6-0AAD1272DF1F}"/>
              </a:ext>
            </a:extLst>
          </p:cNvPr>
          <p:cNvSpPr/>
          <p:nvPr/>
        </p:nvSpPr>
        <p:spPr bwMode="auto">
          <a:xfrm>
            <a:off x="2453333" y="3629631"/>
            <a:ext cx="476190" cy="314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079" y="2289398"/>
            <a:ext cx="1400175" cy="657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97269"/>
            <a:ext cx="1213485" cy="5695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725143"/>
            <a:ext cx="1269492" cy="59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6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F6436-8116-55E8-4748-7D60EEB8B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0C2D9-E784-65AF-0642-42D941CDECB4}"/>
              </a:ext>
            </a:extLst>
          </p:cNvPr>
          <p:cNvSpPr/>
          <p:nvPr/>
        </p:nvSpPr>
        <p:spPr bwMode="auto">
          <a:xfrm>
            <a:off x="4462857" y="1983536"/>
            <a:ext cx="200000" cy="200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AB84EE-46BA-E9E2-CF2B-E7AC0DEB56EE}"/>
              </a:ext>
            </a:extLst>
          </p:cNvPr>
          <p:cNvSpPr/>
          <p:nvPr/>
        </p:nvSpPr>
        <p:spPr bwMode="auto">
          <a:xfrm>
            <a:off x="2358095" y="2861473"/>
            <a:ext cx="219047" cy="209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A8A42EF-C06B-1086-2B60-A59C4D0CB3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02036"/>
            <a:ext cx="10800000" cy="219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AB84EE-46BA-E9E2-CF2B-E7AC0DEB56EE}"/>
              </a:ext>
            </a:extLst>
          </p:cNvPr>
          <p:cNvSpPr/>
          <p:nvPr/>
        </p:nvSpPr>
        <p:spPr bwMode="auto">
          <a:xfrm>
            <a:off x="2218768" y="4102036"/>
            <a:ext cx="358374" cy="26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AB84EE-46BA-E9E2-CF2B-E7AC0DEB56EE}"/>
              </a:ext>
            </a:extLst>
          </p:cNvPr>
          <p:cNvSpPr/>
          <p:nvPr/>
        </p:nvSpPr>
        <p:spPr bwMode="auto">
          <a:xfrm>
            <a:off x="2288431" y="5001124"/>
            <a:ext cx="358374" cy="26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AB84EE-46BA-E9E2-CF2B-E7AC0DEB56EE}"/>
              </a:ext>
            </a:extLst>
          </p:cNvPr>
          <p:cNvSpPr/>
          <p:nvPr/>
        </p:nvSpPr>
        <p:spPr bwMode="auto">
          <a:xfrm>
            <a:off x="2288431" y="5888604"/>
            <a:ext cx="358374" cy="26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3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FD712-4566-6614-EE43-D4E217AC0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795A9-53D2-41EB-7D1C-8CF10D581490}"/>
              </a:ext>
            </a:extLst>
          </p:cNvPr>
          <p:cNvSpPr/>
          <p:nvPr/>
        </p:nvSpPr>
        <p:spPr bwMode="auto">
          <a:xfrm>
            <a:off x="1691428" y="2011605"/>
            <a:ext cx="3457142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09B42A-0B56-EA00-0466-8E8F1EB45365}"/>
              </a:ext>
            </a:extLst>
          </p:cNvPr>
          <p:cNvSpPr/>
          <p:nvPr/>
        </p:nvSpPr>
        <p:spPr bwMode="auto">
          <a:xfrm>
            <a:off x="1691428" y="4148041"/>
            <a:ext cx="2580952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9036"/>
          <a:stretch/>
        </p:blipFill>
        <p:spPr>
          <a:xfrm>
            <a:off x="1415480" y="2996952"/>
            <a:ext cx="9513761" cy="59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38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2AF54-DDEE-59E5-6621-CCE2EC08A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9036"/>
          <a:stretch/>
        </p:blipFill>
        <p:spPr>
          <a:xfrm>
            <a:off x="1055440" y="1441018"/>
            <a:ext cx="9513761" cy="5952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9036"/>
          <a:stretch/>
        </p:blipFill>
        <p:spPr>
          <a:xfrm>
            <a:off x="1079373" y="2487878"/>
            <a:ext cx="9513761" cy="59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2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0A06A-1BD3-DEAA-646A-0B823E5DCF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730FA-BA75-A201-063B-A48608F9FDE7}"/>
              </a:ext>
            </a:extLst>
          </p:cNvPr>
          <p:cNvSpPr/>
          <p:nvPr/>
        </p:nvSpPr>
        <p:spPr bwMode="auto">
          <a:xfrm>
            <a:off x="1681904" y="3280441"/>
            <a:ext cx="257142" cy="20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EF25D-2599-79DF-E553-9F924B509BD7}"/>
              </a:ext>
            </a:extLst>
          </p:cNvPr>
          <p:cNvSpPr/>
          <p:nvPr/>
        </p:nvSpPr>
        <p:spPr bwMode="auto">
          <a:xfrm>
            <a:off x="1710476" y="4177108"/>
            <a:ext cx="209523" cy="20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5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06534-C68B-568A-EA25-5A0099EE3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E1CBB-15A4-14B9-6B59-DCD99D6C6FA9}"/>
              </a:ext>
            </a:extLst>
          </p:cNvPr>
          <p:cNvSpPr/>
          <p:nvPr/>
        </p:nvSpPr>
        <p:spPr bwMode="auto">
          <a:xfrm>
            <a:off x="996190" y="1105622"/>
            <a:ext cx="257142" cy="209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0EC848-1780-47E2-B06E-53B7DDFD151B}"/>
              </a:ext>
            </a:extLst>
          </p:cNvPr>
          <p:cNvSpPr/>
          <p:nvPr/>
        </p:nvSpPr>
        <p:spPr bwMode="auto">
          <a:xfrm>
            <a:off x="1015238" y="2002801"/>
            <a:ext cx="228571" cy="209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7FDF68-9ABD-2688-5C8A-5377FCA47F42}"/>
              </a:ext>
            </a:extLst>
          </p:cNvPr>
          <p:cNvSpPr/>
          <p:nvPr/>
        </p:nvSpPr>
        <p:spPr bwMode="auto">
          <a:xfrm>
            <a:off x="1024761" y="3339026"/>
            <a:ext cx="209523" cy="209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89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F9298-6B64-5576-AC40-0B15DE9D36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720000" y="972000"/>
            <a:ext cx="9048408" cy="348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659D2-3BF7-62E1-8560-87FF3CF9D993}"/>
              </a:ext>
            </a:extLst>
          </p:cNvPr>
          <p:cNvSpPr/>
          <p:nvPr/>
        </p:nvSpPr>
        <p:spPr bwMode="auto">
          <a:xfrm>
            <a:off x="1443809" y="2365396"/>
            <a:ext cx="209523" cy="20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F37877-4414-8BF3-89C9-F3738FEBE3AE}"/>
              </a:ext>
            </a:extLst>
          </p:cNvPr>
          <p:cNvSpPr/>
          <p:nvPr/>
        </p:nvSpPr>
        <p:spPr bwMode="auto">
          <a:xfrm>
            <a:off x="1434285" y="2794867"/>
            <a:ext cx="228571" cy="209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5CC3DF-3DEE-5D24-9BEC-A5DCF71B7760}"/>
              </a:ext>
            </a:extLst>
          </p:cNvPr>
          <p:cNvSpPr/>
          <p:nvPr/>
        </p:nvSpPr>
        <p:spPr bwMode="auto">
          <a:xfrm>
            <a:off x="1443809" y="3233883"/>
            <a:ext cx="209523" cy="209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F30A4B-2472-2952-6F89-AF50663C263D}"/>
              </a:ext>
            </a:extLst>
          </p:cNvPr>
          <p:cNvSpPr/>
          <p:nvPr/>
        </p:nvSpPr>
        <p:spPr bwMode="auto">
          <a:xfrm>
            <a:off x="1415238" y="3672898"/>
            <a:ext cx="257142" cy="209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AA76D1-91FA-2261-0388-B38F1EAC50EF}"/>
              </a:ext>
            </a:extLst>
          </p:cNvPr>
          <p:cNvSpPr/>
          <p:nvPr/>
        </p:nvSpPr>
        <p:spPr bwMode="auto">
          <a:xfrm>
            <a:off x="1434285" y="4102369"/>
            <a:ext cx="228571" cy="219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0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A7593-0FAC-3DF4-D094-AB763E47F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AF272-8A14-CB9A-DE0C-1706D2A6CC72}"/>
              </a:ext>
            </a:extLst>
          </p:cNvPr>
          <p:cNvSpPr/>
          <p:nvPr/>
        </p:nvSpPr>
        <p:spPr bwMode="auto">
          <a:xfrm>
            <a:off x="1710476" y="2859986"/>
            <a:ext cx="200000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2456F3-AE94-FE26-0382-1ED32C7BF34B}"/>
              </a:ext>
            </a:extLst>
          </p:cNvPr>
          <p:cNvSpPr/>
          <p:nvPr/>
        </p:nvSpPr>
        <p:spPr bwMode="auto">
          <a:xfrm>
            <a:off x="3777142" y="2859986"/>
            <a:ext cx="152380" cy="20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AA104F-0426-FFA5-0D4F-94C98F0E222B}"/>
              </a:ext>
            </a:extLst>
          </p:cNvPr>
          <p:cNvSpPr/>
          <p:nvPr/>
        </p:nvSpPr>
        <p:spPr bwMode="auto">
          <a:xfrm>
            <a:off x="5805714" y="2859986"/>
            <a:ext cx="200000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FDA3FF-0BCC-D116-9273-2BB6857298DD}"/>
              </a:ext>
            </a:extLst>
          </p:cNvPr>
          <p:cNvSpPr/>
          <p:nvPr/>
        </p:nvSpPr>
        <p:spPr bwMode="auto">
          <a:xfrm>
            <a:off x="7853333" y="2859986"/>
            <a:ext cx="200000" cy="20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5A51BA-6F5C-13E0-8AFE-CF72F242A04C}"/>
              </a:ext>
            </a:extLst>
          </p:cNvPr>
          <p:cNvSpPr/>
          <p:nvPr/>
        </p:nvSpPr>
        <p:spPr bwMode="auto">
          <a:xfrm>
            <a:off x="9900952" y="2859986"/>
            <a:ext cx="209523" cy="20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C56E5-1DF8-B49E-28BA-2F03B40C0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5BEDC-E609-18C2-A9CF-CA05ADACB254}"/>
              </a:ext>
            </a:extLst>
          </p:cNvPr>
          <p:cNvSpPr/>
          <p:nvPr/>
        </p:nvSpPr>
        <p:spPr bwMode="auto">
          <a:xfrm>
            <a:off x="1443809" y="1477058"/>
            <a:ext cx="209523" cy="20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289EF5-7EF6-C363-9B36-23971E69B1C4}"/>
              </a:ext>
            </a:extLst>
          </p:cNvPr>
          <p:cNvSpPr/>
          <p:nvPr/>
        </p:nvSpPr>
        <p:spPr bwMode="auto">
          <a:xfrm>
            <a:off x="1443809" y="2782588"/>
            <a:ext cx="209523" cy="20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136AD1C-3B26-78A8-FC91-6F2AC3519C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84279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289EF5-7EF6-C363-9B36-23971E69B1C4}"/>
              </a:ext>
            </a:extLst>
          </p:cNvPr>
          <p:cNvSpPr/>
          <p:nvPr/>
        </p:nvSpPr>
        <p:spPr bwMode="auto">
          <a:xfrm>
            <a:off x="1286242" y="3584279"/>
            <a:ext cx="367090" cy="34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89EF5-7EF6-C363-9B36-23971E69B1C4}"/>
              </a:ext>
            </a:extLst>
          </p:cNvPr>
          <p:cNvSpPr/>
          <p:nvPr/>
        </p:nvSpPr>
        <p:spPr bwMode="auto">
          <a:xfrm>
            <a:off x="1286242" y="4531502"/>
            <a:ext cx="367090" cy="34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289EF5-7EF6-C363-9B36-23971E69B1C4}"/>
              </a:ext>
            </a:extLst>
          </p:cNvPr>
          <p:cNvSpPr/>
          <p:nvPr/>
        </p:nvSpPr>
        <p:spPr bwMode="auto">
          <a:xfrm>
            <a:off x="1365025" y="5353890"/>
            <a:ext cx="367090" cy="34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9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DEAA8-13F4-954A-A938-3B4AA98C3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A9239-E880-8B25-888F-BFC4101C840C}"/>
              </a:ext>
            </a:extLst>
          </p:cNvPr>
          <p:cNvSpPr/>
          <p:nvPr/>
        </p:nvSpPr>
        <p:spPr bwMode="auto">
          <a:xfrm>
            <a:off x="1424761" y="1972935"/>
            <a:ext cx="228571" cy="209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358D23-4BF3-3E1E-0D71-D0BA5A495788}"/>
              </a:ext>
            </a:extLst>
          </p:cNvPr>
          <p:cNvSpPr/>
          <p:nvPr/>
        </p:nvSpPr>
        <p:spPr bwMode="auto">
          <a:xfrm>
            <a:off x="1453333" y="2411440"/>
            <a:ext cx="190476" cy="20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9AC613-A656-BF63-E913-C055C86FDB3E}"/>
              </a:ext>
            </a:extLst>
          </p:cNvPr>
          <p:cNvSpPr/>
          <p:nvPr/>
        </p:nvSpPr>
        <p:spPr bwMode="auto">
          <a:xfrm>
            <a:off x="1453333" y="2849945"/>
            <a:ext cx="190476" cy="209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6AD8175-2E3B-1E40-00B7-62B3E84814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35927"/>
            <a:ext cx="10800000" cy="91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9AC613-A656-BF63-E913-C055C86FDB3E}"/>
              </a:ext>
            </a:extLst>
          </p:cNvPr>
          <p:cNvSpPr/>
          <p:nvPr/>
        </p:nvSpPr>
        <p:spPr bwMode="auto">
          <a:xfrm>
            <a:off x="1424761" y="3193122"/>
            <a:ext cx="219048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9AC613-A656-BF63-E913-C055C86FDB3E}"/>
              </a:ext>
            </a:extLst>
          </p:cNvPr>
          <p:cNvSpPr/>
          <p:nvPr/>
        </p:nvSpPr>
        <p:spPr bwMode="auto">
          <a:xfrm>
            <a:off x="1392631" y="3605792"/>
            <a:ext cx="219048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7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85DAF-26EB-3D41-CFD9-9F38257D3F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D33CBE-0B40-B988-1D26-71E64818B6F5}"/>
              </a:ext>
            </a:extLst>
          </p:cNvPr>
          <p:cNvSpPr/>
          <p:nvPr/>
        </p:nvSpPr>
        <p:spPr bwMode="auto">
          <a:xfrm>
            <a:off x="1434285" y="2353855"/>
            <a:ext cx="228571" cy="21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1C6ED9-2EAD-AE3A-A303-B99760E44D69}"/>
              </a:ext>
            </a:extLst>
          </p:cNvPr>
          <p:cNvSpPr/>
          <p:nvPr/>
        </p:nvSpPr>
        <p:spPr bwMode="auto">
          <a:xfrm>
            <a:off x="1443809" y="2801767"/>
            <a:ext cx="209523" cy="20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1C0272-15FD-7DDC-99E9-13018E6B9655}"/>
              </a:ext>
            </a:extLst>
          </p:cNvPr>
          <p:cNvSpPr/>
          <p:nvPr/>
        </p:nvSpPr>
        <p:spPr bwMode="auto">
          <a:xfrm>
            <a:off x="1415238" y="3240149"/>
            <a:ext cx="257142" cy="20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6B0D95-5F98-2056-DCCB-BDEFB54EA03B}"/>
              </a:ext>
            </a:extLst>
          </p:cNvPr>
          <p:cNvSpPr/>
          <p:nvPr/>
        </p:nvSpPr>
        <p:spPr bwMode="auto">
          <a:xfrm>
            <a:off x="1443809" y="3669001"/>
            <a:ext cx="209523" cy="20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93849A-7379-A86A-D7C3-ED12D48CB6B3}"/>
              </a:ext>
            </a:extLst>
          </p:cNvPr>
          <p:cNvSpPr/>
          <p:nvPr/>
        </p:nvSpPr>
        <p:spPr bwMode="auto">
          <a:xfrm>
            <a:off x="1415238" y="4116913"/>
            <a:ext cx="257142" cy="20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84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E8B8C-E8EA-4D14-03BB-70640D554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92BD5-291F-6AA5-A074-F378EDD33BDE}"/>
              </a:ext>
            </a:extLst>
          </p:cNvPr>
          <p:cNvSpPr/>
          <p:nvPr/>
        </p:nvSpPr>
        <p:spPr bwMode="auto">
          <a:xfrm>
            <a:off x="1434285" y="1477741"/>
            <a:ext cx="228571" cy="219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6A37B-D1EF-FB1A-1BEE-A9A883A88D4B}"/>
              </a:ext>
            </a:extLst>
          </p:cNvPr>
          <p:cNvSpPr/>
          <p:nvPr/>
        </p:nvSpPr>
        <p:spPr bwMode="auto">
          <a:xfrm>
            <a:off x="1443809" y="2355633"/>
            <a:ext cx="209523" cy="2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118BF7-8617-48D8-5DA9-1709D547162A}"/>
              </a:ext>
            </a:extLst>
          </p:cNvPr>
          <p:cNvSpPr/>
          <p:nvPr/>
        </p:nvSpPr>
        <p:spPr bwMode="auto">
          <a:xfrm>
            <a:off x="1415238" y="3233524"/>
            <a:ext cx="257142" cy="2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5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E665C-254D-C30C-0B34-3FEE66AD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47D33-B3B5-2A15-336B-1AF9599204AD}"/>
              </a:ext>
            </a:extLst>
          </p:cNvPr>
          <p:cNvSpPr/>
          <p:nvPr/>
        </p:nvSpPr>
        <p:spPr bwMode="auto">
          <a:xfrm>
            <a:off x="996190" y="1076854"/>
            <a:ext cx="257142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85F39-DC3B-6680-6687-02E615094986}"/>
              </a:ext>
            </a:extLst>
          </p:cNvPr>
          <p:cNvSpPr/>
          <p:nvPr/>
        </p:nvSpPr>
        <p:spPr bwMode="auto">
          <a:xfrm>
            <a:off x="1024761" y="2392300"/>
            <a:ext cx="209523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D0AE4-3720-944E-0D3A-AAA3F59D165C}"/>
              </a:ext>
            </a:extLst>
          </p:cNvPr>
          <p:cNvSpPr/>
          <p:nvPr/>
        </p:nvSpPr>
        <p:spPr bwMode="auto">
          <a:xfrm>
            <a:off x="1015238" y="3269263"/>
            <a:ext cx="228571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50D6D-91CD-088A-23F2-6713EE1FA651}"/>
              </a:ext>
            </a:extLst>
          </p:cNvPr>
          <p:cNvSpPr/>
          <p:nvPr/>
        </p:nvSpPr>
        <p:spPr bwMode="auto">
          <a:xfrm>
            <a:off x="1015238" y="4146227"/>
            <a:ext cx="228571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20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585FE-1A87-D0D2-121F-0E3EFD3DE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DF5B2-1A28-7A86-E6C8-2435AEA7C91C}"/>
              </a:ext>
            </a:extLst>
          </p:cNvPr>
          <p:cNvSpPr/>
          <p:nvPr/>
        </p:nvSpPr>
        <p:spPr bwMode="auto">
          <a:xfrm>
            <a:off x="1015238" y="1096088"/>
            <a:ext cx="228571" cy="2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269198-655C-8303-D4AA-DD3C43B7B644}"/>
              </a:ext>
            </a:extLst>
          </p:cNvPr>
          <p:cNvSpPr/>
          <p:nvPr/>
        </p:nvSpPr>
        <p:spPr bwMode="auto">
          <a:xfrm>
            <a:off x="996190" y="1974257"/>
            <a:ext cx="257142" cy="2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9FEB5-2FB3-19C5-98DE-B0B2106DF1D0}"/>
              </a:ext>
            </a:extLst>
          </p:cNvPr>
          <p:cNvSpPr/>
          <p:nvPr/>
        </p:nvSpPr>
        <p:spPr bwMode="auto">
          <a:xfrm>
            <a:off x="1015238" y="2842879"/>
            <a:ext cx="228571" cy="21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90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42</cp:revision>
  <dcterms:created xsi:type="dcterms:W3CDTF">2015-09-16T06:52:26Z</dcterms:created>
  <dcterms:modified xsi:type="dcterms:W3CDTF">2023-08-14T08:36:33Z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