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55" b="3478"/>
          <a:stretch/>
        </p:blipFill>
        <p:spPr>
          <a:xfrm>
            <a:off x="661987" y="2636913"/>
            <a:ext cx="10868025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E6B1C-09DF-2CEC-4764-190D564C5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45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0E993-AC95-07BA-7A6F-6A5D3106A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B7FFD-5E98-022F-F843-EEEE020D7815}"/>
              </a:ext>
            </a:extLst>
          </p:cNvPr>
          <p:cNvSpPr/>
          <p:nvPr/>
        </p:nvSpPr>
        <p:spPr bwMode="auto">
          <a:xfrm>
            <a:off x="1348571" y="1229455"/>
            <a:ext cx="380952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70F2C-44FF-4714-00B0-AC249DF195A4}"/>
              </a:ext>
            </a:extLst>
          </p:cNvPr>
          <p:cNvSpPr/>
          <p:nvPr/>
        </p:nvSpPr>
        <p:spPr bwMode="auto">
          <a:xfrm>
            <a:off x="1396190" y="2078103"/>
            <a:ext cx="304761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38C417-EBC3-7DE2-F6BD-04B58F7FF580}"/>
              </a:ext>
            </a:extLst>
          </p:cNvPr>
          <p:cNvSpPr/>
          <p:nvPr/>
        </p:nvSpPr>
        <p:spPr bwMode="auto">
          <a:xfrm>
            <a:off x="1348571" y="3756328"/>
            <a:ext cx="380952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6E5C0-0CB7-C25F-E62E-0D1C5C66A0E9}"/>
              </a:ext>
            </a:extLst>
          </p:cNvPr>
          <p:cNvSpPr/>
          <p:nvPr/>
        </p:nvSpPr>
        <p:spPr bwMode="auto">
          <a:xfrm>
            <a:off x="1405714" y="4604976"/>
            <a:ext cx="304761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89CA9D-EBEB-FE89-D8AF-3DDF1A3922E8}"/>
              </a:ext>
            </a:extLst>
          </p:cNvPr>
          <p:cNvSpPr/>
          <p:nvPr/>
        </p:nvSpPr>
        <p:spPr bwMode="auto">
          <a:xfrm>
            <a:off x="1405714" y="5453624"/>
            <a:ext cx="304761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15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01DD1-C153-0A05-6834-ADFC686FB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6609D-14C5-7F26-9E94-89EC77B0E7BB}"/>
              </a:ext>
            </a:extLst>
          </p:cNvPr>
          <p:cNvSpPr/>
          <p:nvPr/>
        </p:nvSpPr>
        <p:spPr bwMode="auto">
          <a:xfrm>
            <a:off x="1334428" y="2113463"/>
            <a:ext cx="412545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74597-FD4F-FFE3-8901-C70D737273F8}"/>
              </a:ext>
            </a:extLst>
          </p:cNvPr>
          <p:cNvSpPr/>
          <p:nvPr/>
        </p:nvSpPr>
        <p:spPr bwMode="auto">
          <a:xfrm>
            <a:off x="1387094" y="3746634"/>
            <a:ext cx="324769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56C37-0D4E-30A2-9B16-C95C5AC9E828}"/>
              </a:ext>
            </a:extLst>
          </p:cNvPr>
          <p:cNvSpPr/>
          <p:nvPr/>
        </p:nvSpPr>
        <p:spPr bwMode="auto">
          <a:xfrm>
            <a:off x="1369539" y="5371024"/>
            <a:ext cx="351102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C32A1-A54F-EEBC-254A-8923026017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27720-FBE2-6927-EE93-2969FF09006E}"/>
              </a:ext>
            </a:extLst>
          </p:cNvPr>
          <p:cNvSpPr/>
          <p:nvPr/>
        </p:nvSpPr>
        <p:spPr bwMode="auto">
          <a:xfrm>
            <a:off x="1377142" y="1277073"/>
            <a:ext cx="352380" cy="40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A220CD-5943-83C6-C055-AB6A3DAB51A2}"/>
              </a:ext>
            </a:extLst>
          </p:cNvPr>
          <p:cNvSpPr/>
          <p:nvPr/>
        </p:nvSpPr>
        <p:spPr bwMode="auto">
          <a:xfrm>
            <a:off x="1320000" y="3040779"/>
            <a:ext cx="447619" cy="40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6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3D6A4-8D65-3135-2E1A-DD8449CEA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8F28C-907D-DB95-7355-E37A496E83D0}"/>
              </a:ext>
            </a:extLst>
          </p:cNvPr>
          <p:cNvSpPr/>
          <p:nvPr/>
        </p:nvSpPr>
        <p:spPr bwMode="auto">
          <a:xfrm>
            <a:off x="1368953" y="2100071"/>
            <a:ext cx="315937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0E20B-E875-073A-856A-6DF9085B0B16}"/>
              </a:ext>
            </a:extLst>
          </p:cNvPr>
          <p:cNvSpPr/>
          <p:nvPr/>
        </p:nvSpPr>
        <p:spPr bwMode="auto">
          <a:xfrm>
            <a:off x="1317720" y="4492949"/>
            <a:ext cx="392787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08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C1EB2-5C3F-C4CC-FE90-3239D0CCE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FFC29-B0B8-488B-53F3-00766E6CAFDC}"/>
              </a:ext>
            </a:extLst>
          </p:cNvPr>
          <p:cNvSpPr/>
          <p:nvPr/>
        </p:nvSpPr>
        <p:spPr bwMode="auto">
          <a:xfrm>
            <a:off x="1267870" y="1099117"/>
            <a:ext cx="293785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70CDF2-B0C8-67B9-2C2B-962C0B0C30F4}"/>
              </a:ext>
            </a:extLst>
          </p:cNvPr>
          <p:cNvSpPr/>
          <p:nvPr/>
        </p:nvSpPr>
        <p:spPr bwMode="auto">
          <a:xfrm>
            <a:off x="1251990" y="4046648"/>
            <a:ext cx="317606" cy="34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87F17-75C9-B560-9454-EE288FED6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F8D7B3-9791-F6DB-C97C-E19EF7164214}"/>
              </a:ext>
            </a:extLst>
          </p:cNvPr>
          <p:cNvSpPr/>
          <p:nvPr/>
        </p:nvSpPr>
        <p:spPr bwMode="auto">
          <a:xfrm>
            <a:off x="5681904" y="5944961"/>
            <a:ext cx="742857" cy="32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8470" r="5441"/>
          <a:stretch/>
        </p:blipFill>
        <p:spPr>
          <a:xfrm>
            <a:off x="4079776" y="4365104"/>
            <a:ext cx="3600400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4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5B002-2AC0-E5D1-2342-6E10110AE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45020-BF1B-553F-0BE0-727049B39DB7}"/>
              </a:ext>
            </a:extLst>
          </p:cNvPr>
          <p:cNvSpPr/>
          <p:nvPr/>
        </p:nvSpPr>
        <p:spPr bwMode="auto">
          <a:xfrm>
            <a:off x="4355266" y="2246830"/>
            <a:ext cx="1645632" cy="5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B151A-64E2-A0E8-B732-83DAFED819F4}"/>
              </a:ext>
            </a:extLst>
          </p:cNvPr>
          <p:cNvSpPr/>
          <p:nvPr/>
        </p:nvSpPr>
        <p:spPr bwMode="auto">
          <a:xfrm>
            <a:off x="4978189" y="4610384"/>
            <a:ext cx="1264440" cy="58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8471" r="17614"/>
          <a:stretch/>
        </p:blipFill>
        <p:spPr>
          <a:xfrm>
            <a:off x="4151784" y="3308591"/>
            <a:ext cx="3024336" cy="10565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8471" r="32832"/>
          <a:stretch/>
        </p:blipFill>
        <p:spPr>
          <a:xfrm>
            <a:off x="4943872" y="5684855"/>
            <a:ext cx="2304256" cy="1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1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1AF03-3ED7-5FBD-D8C3-325307EC9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40041-056F-BAD9-73C5-CB5E05E4FA8C}"/>
              </a:ext>
            </a:extLst>
          </p:cNvPr>
          <p:cNvSpPr/>
          <p:nvPr/>
        </p:nvSpPr>
        <p:spPr bwMode="auto">
          <a:xfrm>
            <a:off x="1443809" y="2096127"/>
            <a:ext cx="352380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452D3-5F10-B19E-A2DC-5795891D6334}"/>
              </a:ext>
            </a:extLst>
          </p:cNvPr>
          <p:cNvSpPr/>
          <p:nvPr/>
        </p:nvSpPr>
        <p:spPr bwMode="auto">
          <a:xfrm>
            <a:off x="1424761" y="2943986"/>
            <a:ext cx="390476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EB37B0-CB3A-D8C9-E9DC-F515617E31E0}"/>
              </a:ext>
            </a:extLst>
          </p:cNvPr>
          <p:cNvSpPr/>
          <p:nvPr/>
        </p:nvSpPr>
        <p:spPr bwMode="auto">
          <a:xfrm>
            <a:off x="1443809" y="3782318"/>
            <a:ext cx="314285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0BC3BB-C76E-D256-DB66-C141466E7193}"/>
              </a:ext>
            </a:extLst>
          </p:cNvPr>
          <p:cNvSpPr/>
          <p:nvPr/>
        </p:nvSpPr>
        <p:spPr bwMode="auto">
          <a:xfrm>
            <a:off x="1424761" y="4620650"/>
            <a:ext cx="380952" cy="41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44E08F-1065-3B43-4187-C5E960CADF78}"/>
              </a:ext>
            </a:extLst>
          </p:cNvPr>
          <p:cNvSpPr/>
          <p:nvPr/>
        </p:nvSpPr>
        <p:spPr bwMode="auto">
          <a:xfrm>
            <a:off x="1386666" y="5478035"/>
            <a:ext cx="438095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6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8C8BE-377D-76EA-9D15-F9619AB08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37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2023-08-13T10:25:53Z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