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3" r:id="rId2"/>
    <p:sldId id="380" r:id="rId3"/>
    <p:sldId id="379" r:id="rId4"/>
    <p:sldId id="378" r:id="rId5"/>
    <p:sldId id="377" r:id="rId6"/>
    <p:sldId id="375" r:id="rId7"/>
    <p:sldId id="374" r:id="rId8"/>
    <p:sldId id="373" r:id="rId9"/>
    <p:sldId id="371" r:id="rId10"/>
    <p:sldId id="370" r:id="rId11"/>
    <p:sldId id="369" r:id="rId12"/>
    <p:sldId id="367" r:id="rId13"/>
    <p:sldId id="365" r:id="rId14"/>
    <p:sldId id="364" r:id="rId15"/>
  </p:sldIdLst>
  <p:sldSz cx="12192000" cy="6858000"/>
  <p:notesSz cx="6858000" cy="9144000"/>
  <p:embeddedFontLst>
    <p:embeddedFont>
      <p:font typeface="等线" panose="02010600030101010101" pitchFamily="2" charset="-122"/>
      <p:regular r:id="rId16"/>
      <p:bold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等线 Light" panose="02010600030101010101" pitchFamily="2" charset="-122"/>
      <p:regular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636DF-C7EC-DAE9-1C5A-B17441DDCE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" b="21420"/>
          <a:stretch/>
        </p:blipFill>
        <p:spPr>
          <a:xfrm>
            <a:off x="839416" y="2492896"/>
            <a:ext cx="10369152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9A670-655F-1E63-B077-B469AD253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5E1915-8B48-A8FC-C6F3-FA48BE3367C7}"/>
              </a:ext>
            </a:extLst>
          </p:cNvPr>
          <p:cNvSpPr/>
          <p:nvPr/>
        </p:nvSpPr>
        <p:spPr bwMode="auto">
          <a:xfrm>
            <a:off x="1434285" y="1553069"/>
            <a:ext cx="228571" cy="20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2E362-06B2-6178-F83B-7EB5634AE210}"/>
              </a:ext>
            </a:extLst>
          </p:cNvPr>
          <p:cNvSpPr/>
          <p:nvPr/>
        </p:nvSpPr>
        <p:spPr bwMode="auto">
          <a:xfrm>
            <a:off x="1415238" y="2000778"/>
            <a:ext cx="247619" cy="20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7FD886-0586-A27A-17D0-B62CC14E5629}"/>
              </a:ext>
            </a:extLst>
          </p:cNvPr>
          <p:cNvSpPr/>
          <p:nvPr/>
        </p:nvSpPr>
        <p:spPr bwMode="auto">
          <a:xfrm>
            <a:off x="1443809" y="2448487"/>
            <a:ext cx="209523" cy="20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EAD4CD-3839-7DF3-4446-24E3D170F05E}"/>
              </a:ext>
            </a:extLst>
          </p:cNvPr>
          <p:cNvSpPr/>
          <p:nvPr/>
        </p:nvSpPr>
        <p:spPr bwMode="auto">
          <a:xfrm>
            <a:off x="1434285" y="2886670"/>
            <a:ext cx="219047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5074AA-DC88-3348-7BEE-8684E7815782}"/>
              </a:ext>
            </a:extLst>
          </p:cNvPr>
          <p:cNvSpPr/>
          <p:nvPr/>
        </p:nvSpPr>
        <p:spPr bwMode="auto">
          <a:xfrm>
            <a:off x="1443809" y="3334379"/>
            <a:ext cx="200000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9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304EF-E7E7-ABDB-084F-429D10706A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800000" cy="35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C0D9BA-362D-449D-E54C-35850762518B}"/>
              </a:ext>
            </a:extLst>
          </p:cNvPr>
          <p:cNvSpPr/>
          <p:nvPr/>
        </p:nvSpPr>
        <p:spPr bwMode="auto">
          <a:xfrm>
            <a:off x="7896200" y="2607912"/>
            <a:ext cx="1080120" cy="38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52ED917-C2FA-5566-C4CC-7790C9009C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79112"/>
            <a:ext cx="10800000" cy="2387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3989" y="1604865"/>
            <a:ext cx="1496187" cy="6475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906" y="2466594"/>
            <a:ext cx="1904238" cy="82410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114" y="2672914"/>
            <a:ext cx="1292162" cy="559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6824" y="1556791"/>
            <a:ext cx="1632204" cy="70637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C0D9BA-362D-449D-E54C-35850762518B}"/>
              </a:ext>
            </a:extLst>
          </p:cNvPr>
          <p:cNvSpPr/>
          <p:nvPr/>
        </p:nvSpPr>
        <p:spPr bwMode="auto">
          <a:xfrm>
            <a:off x="2063552" y="4725144"/>
            <a:ext cx="1080120" cy="38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C0D9BA-362D-449D-E54C-35850762518B}"/>
              </a:ext>
            </a:extLst>
          </p:cNvPr>
          <p:cNvSpPr/>
          <p:nvPr/>
        </p:nvSpPr>
        <p:spPr bwMode="auto">
          <a:xfrm>
            <a:off x="3431704" y="4733569"/>
            <a:ext cx="1080120" cy="38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5805263"/>
            <a:ext cx="1768221" cy="7652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1" y="4576478"/>
            <a:ext cx="1858899" cy="80448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0C0D9BA-362D-449D-E54C-35850762518B}"/>
              </a:ext>
            </a:extLst>
          </p:cNvPr>
          <p:cNvSpPr/>
          <p:nvPr/>
        </p:nvSpPr>
        <p:spPr bwMode="auto">
          <a:xfrm>
            <a:off x="4205148" y="5890365"/>
            <a:ext cx="1080120" cy="38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59FD2-25EC-87AA-68D9-91D4F1DF3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94999"/>
            <a:ext cx="10215563" cy="3536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C0759-068E-880F-AD5A-EB4610FD6AF4}"/>
              </a:ext>
            </a:extLst>
          </p:cNvPr>
          <p:cNvSpPr/>
          <p:nvPr/>
        </p:nvSpPr>
        <p:spPr bwMode="auto">
          <a:xfrm>
            <a:off x="2789207" y="1700808"/>
            <a:ext cx="264126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F5FA6-2163-8F0A-12DA-004D615B10A8}"/>
              </a:ext>
            </a:extLst>
          </p:cNvPr>
          <p:cNvSpPr/>
          <p:nvPr/>
        </p:nvSpPr>
        <p:spPr bwMode="auto">
          <a:xfrm>
            <a:off x="2834286" y="2071560"/>
            <a:ext cx="419047" cy="277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28CF29-5E80-C2D6-7B61-507B52B0A9A4}"/>
              </a:ext>
            </a:extLst>
          </p:cNvPr>
          <p:cNvSpPr/>
          <p:nvPr/>
        </p:nvSpPr>
        <p:spPr bwMode="auto">
          <a:xfrm>
            <a:off x="2834286" y="2923543"/>
            <a:ext cx="309386" cy="24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52A76-A92B-8862-7ED8-6168B82AD101}"/>
              </a:ext>
            </a:extLst>
          </p:cNvPr>
          <p:cNvSpPr/>
          <p:nvPr/>
        </p:nvSpPr>
        <p:spPr bwMode="auto">
          <a:xfrm>
            <a:off x="8544272" y="3717032"/>
            <a:ext cx="432048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01F5F7D-6590-8A8A-DEF0-3D1A2F2830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437121"/>
            <a:ext cx="10215563" cy="245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28CF29-5E80-C2D6-7B61-507B52B0A9A4}"/>
              </a:ext>
            </a:extLst>
          </p:cNvPr>
          <p:cNvSpPr/>
          <p:nvPr/>
        </p:nvSpPr>
        <p:spPr bwMode="auto">
          <a:xfrm>
            <a:off x="2866768" y="4501463"/>
            <a:ext cx="309386" cy="24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3634F-4FCF-C5E0-3F17-7575422E4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150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49C7F-8CF8-7376-694D-6D75AA17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23B755-FA4C-E09B-6549-46D92584730F}"/>
              </a:ext>
            </a:extLst>
          </p:cNvPr>
          <p:cNvSpPr/>
          <p:nvPr/>
        </p:nvSpPr>
        <p:spPr bwMode="auto">
          <a:xfrm>
            <a:off x="996190" y="1067364"/>
            <a:ext cx="257142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855245-A6F4-8D22-258E-399569F7AD41}"/>
              </a:ext>
            </a:extLst>
          </p:cNvPr>
          <p:cNvSpPr/>
          <p:nvPr/>
        </p:nvSpPr>
        <p:spPr bwMode="auto">
          <a:xfrm>
            <a:off x="1024761" y="1897031"/>
            <a:ext cx="209523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FF51EE-5D69-431F-CA97-DCA5CBA726DA}"/>
              </a:ext>
            </a:extLst>
          </p:cNvPr>
          <p:cNvSpPr/>
          <p:nvPr/>
        </p:nvSpPr>
        <p:spPr bwMode="auto">
          <a:xfrm>
            <a:off x="1015238" y="2726698"/>
            <a:ext cx="228571" cy="21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A2519F-18F6-DF37-3E2C-EA24D16CB400}"/>
              </a:ext>
            </a:extLst>
          </p:cNvPr>
          <p:cNvSpPr/>
          <p:nvPr/>
        </p:nvSpPr>
        <p:spPr bwMode="auto">
          <a:xfrm>
            <a:off x="1024761" y="3565901"/>
            <a:ext cx="209523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465DCE-EF6A-78C7-3536-22B3E60F4373}"/>
              </a:ext>
            </a:extLst>
          </p:cNvPr>
          <p:cNvSpPr/>
          <p:nvPr/>
        </p:nvSpPr>
        <p:spPr bwMode="auto">
          <a:xfrm>
            <a:off x="1015238" y="4405105"/>
            <a:ext cx="228571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2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23AE5-568C-E2C1-F1F9-2EDF674147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720000" y="972000"/>
            <a:ext cx="9048408" cy="349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7528E7-3B33-6F19-FC28-DD8CE1D6E960}"/>
              </a:ext>
            </a:extLst>
          </p:cNvPr>
          <p:cNvSpPr/>
          <p:nvPr/>
        </p:nvSpPr>
        <p:spPr bwMode="auto">
          <a:xfrm>
            <a:off x="1434285" y="2372013"/>
            <a:ext cx="228571" cy="2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995EE1-EBC0-5762-C4B2-991BE4C212A0}"/>
              </a:ext>
            </a:extLst>
          </p:cNvPr>
          <p:cNvSpPr/>
          <p:nvPr/>
        </p:nvSpPr>
        <p:spPr bwMode="auto">
          <a:xfrm>
            <a:off x="1415238" y="2819637"/>
            <a:ext cx="257142" cy="200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818EC1-9750-96FE-3AF1-C13E4401AF6E}"/>
              </a:ext>
            </a:extLst>
          </p:cNvPr>
          <p:cNvSpPr/>
          <p:nvPr/>
        </p:nvSpPr>
        <p:spPr bwMode="auto">
          <a:xfrm>
            <a:off x="1443809" y="3257736"/>
            <a:ext cx="209523" cy="2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DA0584-6688-2F1E-D548-B4C67784095F}"/>
              </a:ext>
            </a:extLst>
          </p:cNvPr>
          <p:cNvSpPr/>
          <p:nvPr/>
        </p:nvSpPr>
        <p:spPr bwMode="auto">
          <a:xfrm>
            <a:off x="1443809" y="3695836"/>
            <a:ext cx="209523" cy="2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6C019E-2BFC-B5E3-2411-C4C92ECE07D5}"/>
              </a:ext>
            </a:extLst>
          </p:cNvPr>
          <p:cNvSpPr/>
          <p:nvPr/>
        </p:nvSpPr>
        <p:spPr bwMode="auto">
          <a:xfrm>
            <a:off x="1415238" y="4133936"/>
            <a:ext cx="257142" cy="2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35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A88C7-4FCC-C8DA-57FC-9EA6AA67A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EC244-36F2-A57A-55AE-6D4D8E2E4386}"/>
              </a:ext>
            </a:extLst>
          </p:cNvPr>
          <p:cNvSpPr/>
          <p:nvPr/>
        </p:nvSpPr>
        <p:spPr bwMode="auto">
          <a:xfrm>
            <a:off x="2091428" y="2767931"/>
            <a:ext cx="228571" cy="2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D4F44-2BE1-4E30-5A92-C23041AA7958}"/>
              </a:ext>
            </a:extLst>
          </p:cNvPr>
          <p:cNvSpPr/>
          <p:nvPr/>
        </p:nvSpPr>
        <p:spPr bwMode="auto">
          <a:xfrm>
            <a:off x="4024761" y="2767931"/>
            <a:ext cx="228571" cy="2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7F5506-2F05-4975-A2C6-61CDB1033125}"/>
              </a:ext>
            </a:extLst>
          </p:cNvPr>
          <p:cNvSpPr/>
          <p:nvPr/>
        </p:nvSpPr>
        <p:spPr bwMode="auto">
          <a:xfrm>
            <a:off x="5910476" y="2767931"/>
            <a:ext cx="190476" cy="2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67777A-79D1-CE2F-A45E-0D882000F648}"/>
              </a:ext>
            </a:extLst>
          </p:cNvPr>
          <p:cNvSpPr/>
          <p:nvPr/>
        </p:nvSpPr>
        <p:spPr bwMode="auto">
          <a:xfrm>
            <a:off x="7824761" y="2767931"/>
            <a:ext cx="228571" cy="2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5D397-CF20-38DD-C9D9-DFD0EE6F27B2}"/>
              </a:ext>
            </a:extLst>
          </p:cNvPr>
          <p:cNvSpPr/>
          <p:nvPr/>
        </p:nvSpPr>
        <p:spPr bwMode="auto">
          <a:xfrm>
            <a:off x="9777142" y="2767931"/>
            <a:ext cx="190476" cy="2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16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4BBA1-CEAB-C10E-BA23-B5279502CA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B8FCD-A151-992D-43BB-B2E33122C0CB}"/>
              </a:ext>
            </a:extLst>
          </p:cNvPr>
          <p:cNvSpPr/>
          <p:nvPr/>
        </p:nvSpPr>
        <p:spPr bwMode="auto">
          <a:xfrm>
            <a:off x="1443809" y="1525326"/>
            <a:ext cx="209523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778B8-2FD7-DF37-2283-E337E55EDD7F}"/>
              </a:ext>
            </a:extLst>
          </p:cNvPr>
          <p:cNvSpPr/>
          <p:nvPr/>
        </p:nvSpPr>
        <p:spPr bwMode="auto">
          <a:xfrm>
            <a:off x="1415238" y="2412556"/>
            <a:ext cx="247619" cy="200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6D8DB3-C4A4-6B7E-F8B5-C2CBEBC89026}"/>
              </a:ext>
            </a:extLst>
          </p:cNvPr>
          <p:cNvSpPr/>
          <p:nvPr/>
        </p:nvSpPr>
        <p:spPr bwMode="auto">
          <a:xfrm>
            <a:off x="1443809" y="3290245"/>
            <a:ext cx="209523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083C27-A6E6-1903-677A-E0BD71B2EDC5}"/>
              </a:ext>
            </a:extLst>
          </p:cNvPr>
          <p:cNvSpPr/>
          <p:nvPr/>
        </p:nvSpPr>
        <p:spPr bwMode="auto">
          <a:xfrm>
            <a:off x="1434285" y="4167935"/>
            <a:ext cx="219047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7D5282-2ADB-655B-D240-58201D561991}"/>
              </a:ext>
            </a:extLst>
          </p:cNvPr>
          <p:cNvSpPr/>
          <p:nvPr/>
        </p:nvSpPr>
        <p:spPr bwMode="auto">
          <a:xfrm>
            <a:off x="1443809" y="4616320"/>
            <a:ext cx="209523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3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03A81-6C36-6868-7A64-D56C884E0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B9FAE1-228A-37E5-EEAC-4AD66039EC06}"/>
              </a:ext>
            </a:extLst>
          </p:cNvPr>
          <p:cNvSpPr/>
          <p:nvPr/>
        </p:nvSpPr>
        <p:spPr bwMode="auto">
          <a:xfrm>
            <a:off x="1453333" y="2442638"/>
            <a:ext cx="190476" cy="21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E9F2F5-8961-B69A-7531-2ED49E15C85A}"/>
              </a:ext>
            </a:extLst>
          </p:cNvPr>
          <p:cNvSpPr/>
          <p:nvPr/>
        </p:nvSpPr>
        <p:spPr bwMode="auto">
          <a:xfrm>
            <a:off x="1424761" y="2891469"/>
            <a:ext cx="228571" cy="20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2FF71-68B8-A153-CAAA-57C0F0A27DBC}"/>
              </a:ext>
            </a:extLst>
          </p:cNvPr>
          <p:cNvSpPr/>
          <p:nvPr/>
        </p:nvSpPr>
        <p:spPr bwMode="auto">
          <a:xfrm>
            <a:off x="1453333" y="3770032"/>
            <a:ext cx="190476" cy="21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D813F05-CE75-6D99-A6D7-E347DC3638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13818"/>
            <a:ext cx="10800000" cy="113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12FF71-68B8-A153-CAAA-57C0F0A27DBC}"/>
              </a:ext>
            </a:extLst>
          </p:cNvPr>
          <p:cNvSpPr/>
          <p:nvPr/>
        </p:nvSpPr>
        <p:spPr bwMode="auto">
          <a:xfrm>
            <a:off x="1383107" y="4242737"/>
            <a:ext cx="260701" cy="26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12FF71-68B8-A153-CAAA-57C0F0A27DBC}"/>
              </a:ext>
            </a:extLst>
          </p:cNvPr>
          <p:cNvSpPr/>
          <p:nvPr/>
        </p:nvSpPr>
        <p:spPr bwMode="auto">
          <a:xfrm>
            <a:off x="1408695" y="4695626"/>
            <a:ext cx="260701" cy="26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CF8F7-055C-262F-94E2-36180B58E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E28E0C-98D7-A12B-C8A0-FE2B262E1426}"/>
              </a:ext>
            </a:extLst>
          </p:cNvPr>
          <p:cNvSpPr/>
          <p:nvPr/>
        </p:nvSpPr>
        <p:spPr bwMode="auto">
          <a:xfrm>
            <a:off x="2005714" y="4411234"/>
            <a:ext cx="504761" cy="30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C6563C-89AC-5841-2400-35F433985BA6}"/>
              </a:ext>
            </a:extLst>
          </p:cNvPr>
          <p:cNvSpPr/>
          <p:nvPr/>
        </p:nvSpPr>
        <p:spPr bwMode="auto">
          <a:xfrm>
            <a:off x="5843809" y="4293096"/>
            <a:ext cx="847619" cy="42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9330B5-B7C7-C1C2-7501-C32069471225}"/>
              </a:ext>
            </a:extLst>
          </p:cNvPr>
          <p:cNvSpPr/>
          <p:nvPr/>
        </p:nvSpPr>
        <p:spPr bwMode="auto">
          <a:xfrm>
            <a:off x="8710476" y="4411234"/>
            <a:ext cx="619047" cy="30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60BE21-7680-6FD1-989B-F346A740BEB8}"/>
              </a:ext>
            </a:extLst>
          </p:cNvPr>
          <p:cNvSpPr/>
          <p:nvPr/>
        </p:nvSpPr>
        <p:spPr bwMode="auto">
          <a:xfrm>
            <a:off x="2310476" y="5020959"/>
            <a:ext cx="847619" cy="31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5D390A-5DD2-EE23-E602-E890C418EC6A}"/>
              </a:ext>
            </a:extLst>
          </p:cNvPr>
          <p:cNvSpPr/>
          <p:nvPr/>
        </p:nvSpPr>
        <p:spPr bwMode="auto">
          <a:xfrm>
            <a:off x="5777142" y="5020959"/>
            <a:ext cx="466666" cy="31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2700340"/>
            <a:ext cx="1790510" cy="5126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t="-6114" r="19567"/>
          <a:stretch/>
        </p:blipFill>
        <p:spPr>
          <a:xfrm>
            <a:off x="5663952" y="2668998"/>
            <a:ext cx="1458624" cy="5509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r="18198"/>
          <a:stretch/>
        </p:blipFill>
        <p:spPr>
          <a:xfrm>
            <a:off x="8400256" y="2708920"/>
            <a:ext cx="1440160" cy="5040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t="-6114" r="19567"/>
          <a:stretch/>
        </p:blipFill>
        <p:spPr>
          <a:xfrm>
            <a:off x="1919536" y="3300179"/>
            <a:ext cx="1458624" cy="5509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t="-6114" r="19567"/>
          <a:stretch/>
        </p:blipFill>
        <p:spPr>
          <a:xfrm>
            <a:off x="5617791" y="3267781"/>
            <a:ext cx="1569406" cy="59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3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7CD1F-CF32-0034-1200-6C9569E110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1BDF4-4456-56A4-6EC2-B7E56B03F15A}"/>
              </a:ext>
            </a:extLst>
          </p:cNvPr>
          <p:cNvSpPr/>
          <p:nvPr/>
        </p:nvSpPr>
        <p:spPr bwMode="auto">
          <a:xfrm>
            <a:off x="1434285" y="1524868"/>
            <a:ext cx="228571" cy="21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2B691-35B1-7F15-3644-881F1641EC51}"/>
              </a:ext>
            </a:extLst>
          </p:cNvPr>
          <p:cNvSpPr/>
          <p:nvPr/>
        </p:nvSpPr>
        <p:spPr bwMode="auto">
          <a:xfrm>
            <a:off x="1424761" y="2420896"/>
            <a:ext cx="247619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227624-1175-669E-74DF-16C0D8B2C70F}"/>
              </a:ext>
            </a:extLst>
          </p:cNvPr>
          <p:cNvSpPr/>
          <p:nvPr/>
        </p:nvSpPr>
        <p:spPr bwMode="auto">
          <a:xfrm>
            <a:off x="1443809" y="3307392"/>
            <a:ext cx="209523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F3856E-0C12-7388-2123-F5CFFEC6A7A8}"/>
              </a:ext>
            </a:extLst>
          </p:cNvPr>
          <p:cNvSpPr/>
          <p:nvPr/>
        </p:nvSpPr>
        <p:spPr bwMode="auto">
          <a:xfrm>
            <a:off x="1424761" y="4193888"/>
            <a:ext cx="247619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7F2B2C8-D046-F3A7-B0CC-7E1A253DFB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32"/>
          <a:stretch/>
        </p:blipFill>
        <p:spPr>
          <a:xfrm>
            <a:off x="1127448" y="4963140"/>
            <a:ext cx="10800000" cy="9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F3856E-0C12-7388-2123-F5CFFEC6A7A8}"/>
              </a:ext>
            </a:extLst>
          </p:cNvPr>
          <p:cNvSpPr/>
          <p:nvPr/>
        </p:nvSpPr>
        <p:spPr bwMode="auto">
          <a:xfrm>
            <a:off x="1319999" y="5080384"/>
            <a:ext cx="333333" cy="37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8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2DDADBF6-4964-9A07-EB79-659DD9046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31" y="3821389"/>
            <a:ext cx="10800000" cy="219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7F2B2C8-D046-F3A7-B0CC-7E1A253DFB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0"/>
          <a:stretch/>
        </p:blipFill>
        <p:spPr>
          <a:xfrm>
            <a:off x="720000" y="1048774"/>
            <a:ext cx="10800000" cy="2668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4ED83-03EB-C4B7-91B4-16E5F1269B13}"/>
              </a:ext>
            </a:extLst>
          </p:cNvPr>
          <p:cNvSpPr/>
          <p:nvPr/>
        </p:nvSpPr>
        <p:spPr bwMode="auto">
          <a:xfrm>
            <a:off x="1007337" y="1153130"/>
            <a:ext cx="226948" cy="237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10D23F-DA9A-8F70-F6F7-10D902AAE9F1}"/>
              </a:ext>
            </a:extLst>
          </p:cNvPr>
          <p:cNvSpPr/>
          <p:nvPr/>
        </p:nvSpPr>
        <p:spPr bwMode="auto">
          <a:xfrm>
            <a:off x="1007336" y="2039720"/>
            <a:ext cx="236473" cy="237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3951C-B2BD-97AC-CC7B-B0229EF313A8}"/>
              </a:ext>
            </a:extLst>
          </p:cNvPr>
          <p:cNvSpPr/>
          <p:nvPr/>
        </p:nvSpPr>
        <p:spPr bwMode="auto">
          <a:xfrm>
            <a:off x="1007337" y="2926310"/>
            <a:ext cx="226948" cy="314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168774-1832-F692-49CE-66307DDFA286}"/>
              </a:ext>
            </a:extLst>
          </p:cNvPr>
          <p:cNvSpPr/>
          <p:nvPr/>
        </p:nvSpPr>
        <p:spPr bwMode="auto">
          <a:xfrm>
            <a:off x="1007336" y="3937563"/>
            <a:ext cx="226948" cy="21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168774-1832-F692-49CE-66307DDFA286}"/>
              </a:ext>
            </a:extLst>
          </p:cNvPr>
          <p:cNvSpPr/>
          <p:nvPr/>
        </p:nvSpPr>
        <p:spPr bwMode="auto">
          <a:xfrm>
            <a:off x="893862" y="4811339"/>
            <a:ext cx="340422" cy="27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29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38CEE-0569-DAA0-F319-6004F746C9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C56565-4909-EC5A-CB41-4A5D09FF1DB3}"/>
              </a:ext>
            </a:extLst>
          </p:cNvPr>
          <p:cNvSpPr/>
          <p:nvPr/>
        </p:nvSpPr>
        <p:spPr bwMode="auto">
          <a:xfrm>
            <a:off x="1377142" y="1525373"/>
            <a:ext cx="333333" cy="26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133830-FEDD-4C12-2B15-0F36D8767080}"/>
              </a:ext>
            </a:extLst>
          </p:cNvPr>
          <p:cNvSpPr/>
          <p:nvPr/>
        </p:nvSpPr>
        <p:spPr bwMode="auto">
          <a:xfrm>
            <a:off x="1377142" y="2422219"/>
            <a:ext cx="333333" cy="26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FDFB87-28D9-F1F5-73F7-ACA99B017AF5}"/>
              </a:ext>
            </a:extLst>
          </p:cNvPr>
          <p:cNvSpPr/>
          <p:nvPr/>
        </p:nvSpPr>
        <p:spPr bwMode="auto">
          <a:xfrm>
            <a:off x="1453333" y="3414474"/>
            <a:ext cx="200000" cy="143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73B76B-E566-BBCB-53F6-484C217DFB55}"/>
              </a:ext>
            </a:extLst>
          </p:cNvPr>
          <p:cNvSpPr/>
          <p:nvPr/>
        </p:nvSpPr>
        <p:spPr bwMode="auto">
          <a:xfrm>
            <a:off x="1377142" y="4206371"/>
            <a:ext cx="333333" cy="26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B330ED-128C-F651-012F-658C2C6521E6}"/>
              </a:ext>
            </a:extLst>
          </p:cNvPr>
          <p:cNvSpPr/>
          <p:nvPr/>
        </p:nvSpPr>
        <p:spPr bwMode="auto">
          <a:xfrm>
            <a:off x="1377142" y="5093676"/>
            <a:ext cx="333333" cy="26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47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42</cp:revision>
  <dcterms:created xsi:type="dcterms:W3CDTF">2015-09-16T06:52:26Z</dcterms:created>
  <dcterms:modified xsi:type="dcterms:W3CDTF">2023-08-13T09:20:48Z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