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85" r:id="rId4"/>
    <p:sldId id="384" r:id="rId5"/>
    <p:sldId id="383" r:id="rId6"/>
    <p:sldId id="386" r:id="rId7"/>
    <p:sldId id="387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88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alibri Light" panose="020F0302020204030204" pitchFamily="34" charset="0"/>
      <p:regular r:id="rId30"/>
      <p:italic r:id="rId3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39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280" b="23567"/>
          <a:stretch/>
        </p:blipFill>
        <p:spPr>
          <a:xfrm>
            <a:off x="1104900" y="3789040"/>
            <a:ext cx="9982200" cy="79208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2434518-45B2-22E7-DB1F-0B04CB13A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8857" y="1628800"/>
            <a:ext cx="5314286" cy="13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0724B-250F-DF8A-2951-12F78DF1F9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7DA143-267A-0E4B-2047-70B7F924C364}"/>
              </a:ext>
            </a:extLst>
          </p:cNvPr>
          <p:cNvSpPr/>
          <p:nvPr/>
        </p:nvSpPr>
        <p:spPr bwMode="auto">
          <a:xfrm>
            <a:off x="1320000" y="1124852"/>
            <a:ext cx="438095" cy="401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2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2A963-0EC0-5F73-7803-BBDD4459A0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78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E93D72-60C9-FB27-AC0C-128F2D93B9D0}"/>
              </a:ext>
            </a:extLst>
          </p:cNvPr>
          <p:cNvSpPr/>
          <p:nvPr/>
        </p:nvSpPr>
        <p:spPr bwMode="auto">
          <a:xfrm>
            <a:off x="1282362" y="1847033"/>
            <a:ext cx="303979" cy="334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60BE6C-3779-FF1D-8EF9-24EEA858A09F}"/>
              </a:ext>
            </a:extLst>
          </p:cNvPr>
          <p:cNvSpPr/>
          <p:nvPr/>
        </p:nvSpPr>
        <p:spPr bwMode="auto">
          <a:xfrm>
            <a:off x="1297561" y="4380824"/>
            <a:ext cx="281181" cy="31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5F6C7-1E08-9E18-BA0E-CDE0EAAE30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AC4B93-E158-A970-66D2-351EE7B11A0A}"/>
              </a:ext>
            </a:extLst>
          </p:cNvPr>
          <p:cNvSpPr/>
          <p:nvPr/>
        </p:nvSpPr>
        <p:spPr bwMode="auto">
          <a:xfrm>
            <a:off x="1236553" y="1149349"/>
            <a:ext cx="308390" cy="331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6C1E4E-7A3A-EE1E-7CEF-7E798C9BE47D}"/>
              </a:ext>
            </a:extLst>
          </p:cNvPr>
          <p:cNvSpPr/>
          <p:nvPr/>
        </p:nvSpPr>
        <p:spPr bwMode="auto">
          <a:xfrm>
            <a:off x="1205714" y="3717060"/>
            <a:ext cx="362358" cy="32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2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0C9915-2E20-0C00-A3A4-B9969028D3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5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530F09-555D-B731-C9CA-4CA5FFE1D3CC}"/>
              </a:ext>
            </a:extLst>
          </p:cNvPr>
          <p:cNvSpPr/>
          <p:nvPr/>
        </p:nvSpPr>
        <p:spPr bwMode="auto">
          <a:xfrm>
            <a:off x="5399077" y="2171363"/>
            <a:ext cx="351121" cy="343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D31B4E-081C-967B-209F-A562CDA087EC}"/>
              </a:ext>
            </a:extLst>
          </p:cNvPr>
          <p:cNvSpPr/>
          <p:nvPr/>
        </p:nvSpPr>
        <p:spPr bwMode="auto">
          <a:xfrm>
            <a:off x="5505940" y="3156827"/>
            <a:ext cx="343488" cy="336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37E25E-0106-2A09-96D2-5A40EEE1B93F}"/>
              </a:ext>
            </a:extLst>
          </p:cNvPr>
          <p:cNvSpPr/>
          <p:nvPr/>
        </p:nvSpPr>
        <p:spPr bwMode="auto">
          <a:xfrm>
            <a:off x="4757898" y="4142291"/>
            <a:ext cx="427452" cy="336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A8DD18-BBFA-A170-D2C0-7744EE05A792}"/>
              </a:ext>
            </a:extLst>
          </p:cNvPr>
          <p:cNvSpPr/>
          <p:nvPr/>
        </p:nvSpPr>
        <p:spPr bwMode="auto">
          <a:xfrm>
            <a:off x="5712033" y="4982610"/>
            <a:ext cx="908337" cy="488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67866"/>
          <a:stretch/>
        </p:blipFill>
        <p:spPr>
          <a:xfrm>
            <a:off x="4223793" y="5909074"/>
            <a:ext cx="1224136" cy="850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07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EDD8A-7399-D715-D16B-61BFC264B0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4F43D3-2284-0CDE-49E4-59FB7380BA5E}"/>
              </a:ext>
            </a:extLst>
          </p:cNvPr>
          <p:cNvSpPr/>
          <p:nvPr/>
        </p:nvSpPr>
        <p:spPr bwMode="auto">
          <a:xfrm>
            <a:off x="4100952" y="2144787"/>
            <a:ext cx="1609523" cy="495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945854-78BD-C649-2B24-E33585B01141}"/>
              </a:ext>
            </a:extLst>
          </p:cNvPr>
          <p:cNvSpPr/>
          <p:nvPr/>
        </p:nvSpPr>
        <p:spPr bwMode="auto">
          <a:xfrm>
            <a:off x="5596190" y="3012460"/>
            <a:ext cx="2104761" cy="495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CE64A9-4A9F-88F4-E998-9264FFB5C596}"/>
              </a:ext>
            </a:extLst>
          </p:cNvPr>
          <p:cNvSpPr/>
          <p:nvPr/>
        </p:nvSpPr>
        <p:spPr bwMode="auto">
          <a:xfrm>
            <a:off x="5872380" y="3889667"/>
            <a:ext cx="3180952" cy="514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5932D0-22B8-129E-CCCC-9B82F258AC6D}"/>
              </a:ext>
            </a:extLst>
          </p:cNvPr>
          <p:cNvSpPr/>
          <p:nvPr/>
        </p:nvSpPr>
        <p:spPr bwMode="auto">
          <a:xfrm>
            <a:off x="3939047" y="4776409"/>
            <a:ext cx="1600000" cy="495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23209F-DFED-9F91-BFCB-801EA5557165}"/>
              </a:ext>
            </a:extLst>
          </p:cNvPr>
          <p:cNvSpPr/>
          <p:nvPr/>
        </p:nvSpPr>
        <p:spPr bwMode="auto">
          <a:xfrm>
            <a:off x="4129523" y="5672686"/>
            <a:ext cx="1047619" cy="476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68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85DC75A-046E-7776-F4DF-2762D75E0D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90D67F3-5DFC-B99A-C96D-FA343D20DECB}"/>
              </a:ext>
            </a:extLst>
          </p:cNvPr>
          <p:cNvSpPr/>
          <p:nvPr/>
        </p:nvSpPr>
        <p:spPr bwMode="auto">
          <a:xfrm>
            <a:off x="3696438" y="4867652"/>
            <a:ext cx="3119641" cy="417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A8B5DA-E806-905F-B846-FF1BB89CFE7A}"/>
              </a:ext>
            </a:extLst>
          </p:cNvPr>
          <p:cNvSpPr/>
          <p:nvPr/>
        </p:nvSpPr>
        <p:spPr bwMode="auto">
          <a:xfrm>
            <a:off x="3143673" y="2289101"/>
            <a:ext cx="2861594" cy="593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A24741-D6E6-6E2B-D930-BD7D06234E6D}"/>
              </a:ext>
            </a:extLst>
          </p:cNvPr>
          <p:cNvSpPr/>
          <p:nvPr/>
        </p:nvSpPr>
        <p:spPr bwMode="auto">
          <a:xfrm>
            <a:off x="3956066" y="5887942"/>
            <a:ext cx="2715998" cy="593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r="19346"/>
          <a:stretch/>
        </p:blipFill>
        <p:spPr>
          <a:xfrm>
            <a:off x="2855641" y="1004335"/>
            <a:ext cx="3816424" cy="10565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r="5650"/>
          <a:stretch/>
        </p:blipFill>
        <p:spPr>
          <a:xfrm>
            <a:off x="2342222" y="3364067"/>
            <a:ext cx="4464496" cy="105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23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EFD5E-5CBE-2292-69D8-EC40B2D343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13696" r="19346"/>
          <a:stretch/>
        </p:blipFill>
        <p:spPr>
          <a:xfrm>
            <a:off x="4655840" y="2660519"/>
            <a:ext cx="3168352" cy="10565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13696" r="28477"/>
          <a:stretch/>
        </p:blipFill>
        <p:spPr>
          <a:xfrm>
            <a:off x="3359696" y="5036783"/>
            <a:ext cx="2736304" cy="105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77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69600-4E4B-890F-7ACD-50E1EA9BC8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294804-76DB-186A-BD49-6E4B5BA9EEE2}"/>
              </a:ext>
            </a:extLst>
          </p:cNvPr>
          <p:cNvSpPr/>
          <p:nvPr/>
        </p:nvSpPr>
        <p:spPr bwMode="auto">
          <a:xfrm>
            <a:off x="6729523" y="1324475"/>
            <a:ext cx="1257142" cy="60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FCF2FB-60C0-2C1C-F093-B3C22F09E4FB}"/>
              </a:ext>
            </a:extLst>
          </p:cNvPr>
          <p:cNvSpPr/>
          <p:nvPr/>
        </p:nvSpPr>
        <p:spPr bwMode="auto">
          <a:xfrm>
            <a:off x="2205714" y="2543849"/>
            <a:ext cx="1009523" cy="60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13696" r="22390"/>
          <a:stretch/>
        </p:blipFill>
        <p:spPr>
          <a:xfrm>
            <a:off x="2495600" y="3717032"/>
            <a:ext cx="3024336" cy="105651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16739" r="4128"/>
          <a:stretch/>
        </p:blipFill>
        <p:spPr>
          <a:xfrm>
            <a:off x="1271464" y="4941168"/>
            <a:ext cx="3744416" cy="105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82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C24C04-B447-A01C-C645-F6896D9594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B5B7CF-1BDB-E69A-42B3-86EF0D406841}"/>
              </a:ext>
            </a:extLst>
          </p:cNvPr>
          <p:cNvSpPr/>
          <p:nvPr/>
        </p:nvSpPr>
        <p:spPr bwMode="auto">
          <a:xfrm>
            <a:off x="6520000" y="3025145"/>
            <a:ext cx="1009523" cy="611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16739" r="33042"/>
          <a:stretch/>
        </p:blipFill>
        <p:spPr>
          <a:xfrm>
            <a:off x="3071664" y="2933134"/>
            <a:ext cx="2376264" cy="105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45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3C5A18-5468-6B27-09E1-4DF99CDA55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8BB3AC-A3FE-BDF6-328C-84B7397C346E}"/>
              </a:ext>
            </a:extLst>
          </p:cNvPr>
          <p:cNvSpPr/>
          <p:nvPr/>
        </p:nvSpPr>
        <p:spPr bwMode="auto">
          <a:xfrm>
            <a:off x="9786666" y="2362849"/>
            <a:ext cx="800000" cy="60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603ED9-094F-7D76-F88C-1A16C5130D40}"/>
              </a:ext>
            </a:extLst>
          </p:cNvPr>
          <p:cNvSpPr/>
          <p:nvPr/>
        </p:nvSpPr>
        <p:spPr bwMode="auto">
          <a:xfrm>
            <a:off x="2855640" y="4620597"/>
            <a:ext cx="2219047" cy="60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1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241543-7787-15C7-7753-2DCB3849A8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r="41262"/>
          <a:stretch/>
        </p:blipFill>
        <p:spPr>
          <a:xfrm>
            <a:off x="1415481" y="4293096"/>
            <a:ext cx="2520280" cy="9580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34549"/>
          <a:stretch/>
        </p:blipFill>
        <p:spPr>
          <a:xfrm>
            <a:off x="5015880" y="4293095"/>
            <a:ext cx="2808312" cy="958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54688"/>
          <a:stretch/>
        </p:blipFill>
        <p:spPr>
          <a:xfrm>
            <a:off x="8832304" y="4293096"/>
            <a:ext cx="1944216" cy="95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7293AF-8AD9-3A62-FD39-C93F4F504B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2E6322-3795-D388-FEAB-DD8C7673F18D}"/>
              </a:ext>
            </a:extLst>
          </p:cNvPr>
          <p:cNvSpPr/>
          <p:nvPr/>
        </p:nvSpPr>
        <p:spPr bwMode="auto">
          <a:xfrm>
            <a:off x="8024761" y="1248352"/>
            <a:ext cx="800000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241EC6-91B0-CE99-3BF5-34C381766665}"/>
              </a:ext>
            </a:extLst>
          </p:cNvPr>
          <p:cNvSpPr/>
          <p:nvPr/>
        </p:nvSpPr>
        <p:spPr bwMode="auto">
          <a:xfrm>
            <a:off x="3291428" y="4173882"/>
            <a:ext cx="1019047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73E25C-2BDB-CCB1-B0B7-3624181CBBB9}"/>
              </a:ext>
            </a:extLst>
          </p:cNvPr>
          <p:cNvSpPr/>
          <p:nvPr/>
        </p:nvSpPr>
        <p:spPr bwMode="auto">
          <a:xfrm>
            <a:off x="2034285" y="5488941"/>
            <a:ext cx="809523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80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412B13-8FAA-51A0-0FFD-D31CD259CD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3A4880-3421-8DF6-5323-5922AE4F74CE}"/>
              </a:ext>
            </a:extLst>
          </p:cNvPr>
          <p:cNvSpPr/>
          <p:nvPr/>
        </p:nvSpPr>
        <p:spPr bwMode="auto">
          <a:xfrm>
            <a:off x="8112224" y="3933056"/>
            <a:ext cx="907186" cy="518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7B9AC8-620C-2BDA-4915-AF2A689B4C0A}"/>
              </a:ext>
            </a:extLst>
          </p:cNvPr>
          <p:cNvSpPr/>
          <p:nvPr/>
        </p:nvSpPr>
        <p:spPr bwMode="auto">
          <a:xfrm>
            <a:off x="1868548" y="5858011"/>
            <a:ext cx="1398232" cy="532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0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50837-5417-458F-47E4-417C074745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64E412-E539-B93B-2F62-A808FB05ACB3}"/>
              </a:ext>
            </a:extLst>
          </p:cNvPr>
          <p:cNvSpPr/>
          <p:nvPr/>
        </p:nvSpPr>
        <p:spPr bwMode="auto">
          <a:xfrm>
            <a:off x="3300952" y="1267411"/>
            <a:ext cx="933333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1A7CC4-E9C2-6812-78C3-07D736C32399}"/>
              </a:ext>
            </a:extLst>
          </p:cNvPr>
          <p:cNvSpPr/>
          <p:nvPr/>
        </p:nvSpPr>
        <p:spPr bwMode="auto">
          <a:xfrm>
            <a:off x="7176120" y="3861048"/>
            <a:ext cx="204877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38253" r="5441"/>
          <a:stretch/>
        </p:blipFill>
        <p:spPr>
          <a:xfrm>
            <a:off x="8040216" y="2516503"/>
            <a:ext cx="2664296" cy="105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92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F50B25-E822-3D8B-B697-74106509CF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1BA9AC-C3E8-2BF6-28AE-8CEB116EC8F7}"/>
              </a:ext>
            </a:extLst>
          </p:cNvPr>
          <p:cNvSpPr/>
          <p:nvPr/>
        </p:nvSpPr>
        <p:spPr bwMode="auto">
          <a:xfrm>
            <a:off x="7900952" y="4316823"/>
            <a:ext cx="1295238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54F21E-F91E-EDB6-D1C5-AB366AC70610}"/>
              </a:ext>
            </a:extLst>
          </p:cNvPr>
          <p:cNvSpPr/>
          <p:nvPr/>
        </p:nvSpPr>
        <p:spPr bwMode="auto">
          <a:xfrm>
            <a:off x="1847528" y="5517232"/>
            <a:ext cx="1944216" cy="753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23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FB1A6-7E3B-D4FA-A72B-841787E370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38253" r="19137"/>
          <a:stretch/>
        </p:blipFill>
        <p:spPr>
          <a:xfrm>
            <a:off x="1343472" y="1196752"/>
            <a:ext cx="2016224" cy="10565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38253" r="11528"/>
          <a:stretch/>
        </p:blipFill>
        <p:spPr>
          <a:xfrm>
            <a:off x="1487488" y="3438927"/>
            <a:ext cx="2376264" cy="10565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38253" r="11528"/>
          <a:stretch/>
        </p:blipFill>
        <p:spPr>
          <a:xfrm>
            <a:off x="1271464" y="4748751"/>
            <a:ext cx="2376264" cy="105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96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49F6F-33DA-92E9-49F2-6E606752C9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BA21A9-39B0-8654-50C5-01909A566877}"/>
              </a:ext>
            </a:extLst>
          </p:cNvPr>
          <p:cNvSpPr/>
          <p:nvPr/>
        </p:nvSpPr>
        <p:spPr bwMode="auto">
          <a:xfrm>
            <a:off x="4710476" y="3501009"/>
            <a:ext cx="1619047" cy="467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1" r="64756"/>
          <a:stretch/>
        </p:blipFill>
        <p:spPr>
          <a:xfrm>
            <a:off x="1631504" y="3356992"/>
            <a:ext cx="1512168" cy="9580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2" r="41260"/>
          <a:stretch/>
        </p:blipFill>
        <p:spPr>
          <a:xfrm>
            <a:off x="7896200" y="3356993"/>
            <a:ext cx="2520280" cy="98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13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33189-DD94-4D0A-9C8E-D511ACFCD8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A5CA62-6580-1459-0062-DA4A7946C5D5}"/>
              </a:ext>
            </a:extLst>
          </p:cNvPr>
          <p:cNvSpPr/>
          <p:nvPr/>
        </p:nvSpPr>
        <p:spPr bwMode="auto">
          <a:xfrm>
            <a:off x="1443809" y="1983736"/>
            <a:ext cx="352380" cy="400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F7AEA6-A503-EBB9-A549-4237D41BE7C3}"/>
              </a:ext>
            </a:extLst>
          </p:cNvPr>
          <p:cNvSpPr/>
          <p:nvPr/>
        </p:nvSpPr>
        <p:spPr bwMode="auto">
          <a:xfrm>
            <a:off x="1386666" y="3520430"/>
            <a:ext cx="438095" cy="400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1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59794-B2E8-A398-ABCB-535D2A1913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D973C2-3B8E-C368-DAA9-D1529CF41555}"/>
              </a:ext>
            </a:extLst>
          </p:cNvPr>
          <p:cNvSpPr/>
          <p:nvPr/>
        </p:nvSpPr>
        <p:spPr bwMode="auto">
          <a:xfrm>
            <a:off x="1377142" y="1086475"/>
            <a:ext cx="352380" cy="400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E2A541-D604-4051-BB55-23CB4E806BDE}"/>
              </a:ext>
            </a:extLst>
          </p:cNvPr>
          <p:cNvSpPr/>
          <p:nvPr/>
        </p:nvSpPr>
        <p:spPr bwMode="auto">
          <a:xfrm>
            <a:off x="1377142" y="2631892"/>
            <a:ext cx="352380" cy="400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B9CEA4-566F-A30F-5B17-D9EC1ABD05EE}"/>
              </a:ext>
            </a:extLst>
          </p:cNvPr>
          <p:cNvSpPr/>
          <p:nvPr/>
        </p:nvSpPr>
        <p:spPr bwMode="auto">
          <a:xfrm>
            <a:off x="1358095" y="4167770"/>
            <a:ext cx="380952" cy="410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03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02D958A-B7E7-81D8-DE9D-F6BD262CAD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4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" r="44616"/>
          <a:stretch/>
        </p:blipFill>
        <p:spPr>
          <a:xfrm>
            <a:off x="3719736" y="1988840"/>
            <a:ext cx="2376264" cy="983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2" r="31190"/>
          <a:stretch/>
        </p:blipFill>
        <p:spPr>
          <a:xfrm>
            <a:off x="4223792" y="2924944"/>
            <a:ext cx="2952328" cy="9834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2" r="46294"/>
          <a:stretch/>
        </p:blipFill>
        <p:spPr>
          <a:xfrm>
            <a:off x="5447928" y="3877055"/>
            <a:ext cx="2304256" cy="9834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3" r="41258"/>
          <a:stretch/>
        </p:blipFill>
        <p:spPr>
          <a:xfrm>
            <a:off x="4079776" y="4845041"/>
            <a:ext cx="2520280" cy="9834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3" r="53006"/>
          <a:stretch/>
        </p:blipFill>
        <p:spPr>
          <a:xfrm>
            <a:off x="3719736" y="5781714"/>
            <a:ext cx="2016224" cy="98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9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4BE64B9-9C55-AFD1-A108-83AAA093F3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8B60123-7848-E337-5129-40487E36C797}"/>
              </a:ext>
            </a:extLst>
          </p:cNvPr>
          <p:cNvSpPr/>
          <p:nvPr/>
        </p:nvSpPr>
        <p:spPr bwMode="auto">
          <a:xfrm>
            <a:off x="6139047" y="1324689"/>
            <a:ext cx="1961904" cy="428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FE7ED-A612-8E06-23A9-BAA79D2839CF}"/>
              </a:ext>
            </a:extLst>
          </p:cNvPr>
          <p:cNvSpPr/>
          <p:nvPr/>
        </p:nvSpPr>
        <p:spPr bwMode="auto">
          <a:xfrm>
            <a:off x="6710476" y="2268373"/>
            <a:ext cx="3552380" cy="60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384D80-EAF4-BB50-0BD8-333D1407D848}"/>
              </a:ext>
            </a:extLst>
          </p:cNvPr>
          <p:cNvSpPr/>
          <p:nvPr/>
        </p:nvSpPr>
        <p:spPr bwMode="auto">
          <a:xfrm>
            <a:off x="6624761" y="3383635"/>
            <a:ext cx="866665" cy="610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17DAA7-9CF7-8EC7-54D1-B892B8D0603A}"/>
              </a:ext>
            </a:extLst>
          </p:cNvPr>
          <p:cNvSpPr/>
          <p:nvPr/>
        </p:nvSpPr>
        <p:spPr bwMode="auto">
          <a:xfrm>
            <a:off x="4843809" y="4653136"/>
            <a:ext cx="1076190" cy="455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58CC6C-B3A3-A110-3978-71D2CE3C99E1}"/>
              </a:ext>
            </a:extLst>
          </p:cNvPr>
          <p:cNvSpPr/>
          <p:nvPr/>
        </p:nvSpPr>
        <p:spPr bwMode="auto">
          <a:xfrm>
            <a:off x="6091428" y="5633223"/>
            <a:ext cx="1732764" cy="610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63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ADC99-9B3F-29D6-48CD-6E072BD7B0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10363200" cy="560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E37B9E-D2CC-E6EA-1749-1743F2CD6BF2}"/>
              </a:ext>
            </a:extLst>
          </p:cNvPr>
          <p:cNvSpPr/>
          <p:nvPr/>
        </p:nvSpPr>
        <p:spPr bwMode="auto">
          <a:xfrm>
            <a:off x="1359101" y="1988840"/>
            <a:ext cx="43233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8B0C98-0196-2F23-7FC6-E6C81D8C75C4}"/>
              </a:ext>
            </a:extLst>
          </p:cNvPr>
          <p:cNvSpPr/>
          <p:nvPr/>
        </p:nvSpPr>
        <p:spPr bwMode="auto">
          <a:xfrm>
            <a:off x="1359101" y="4361260"/>
            <a:ext cx="432333" cy="507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69C22EF-09F9-7A15-77D1-A353D21175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008"/>
          <a:stretch/>
        </p:blipFill>
        <p:spPr>
          <a:xfrm>
            <a:off x="773360" y="6568129"/>
            <a:ext cx="10363200" cy="152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062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C22EF-09F9-7A15-77D1-A353D21175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"/>
          <a:stretch/>
        </p:blipFill>
        <p:spPr>
          <a:xfrm>
            <a:off x="720000" y="1124744"/>
            <a:ext cx="10800000" cy="516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2726B6-1147-2626-5E76-9467CADEDE05}"/>
              </a:ext>
            </a:extLst>
          </p:cNvPr>
          <p:cNvSpPr/>
          <p:nvPr/>
        </p:nvSpPr>
        <p:spPr bwMode="auto">
          <a:xfrm>
            <a:off x="1377142" y="1353404"/>
            <a:ext cx="352380" cy="40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9A3079-C5A0-23A2-241F-CB747B74B1B4}"/>
              </a:ext>
            </a:extLst>
          </p:cNvPr>
          <p:cNvSpPr/>
          <p:nvPr/>
        </p:nvSpPr>
        <p:spPr bwMode="auto">
          <a:xfrm>
            <a:off x="1320000" y="3899277"/>
            <a:ext cx="447619" cy="40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44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Calibri Light</vt:lpstr>
      <vt:lpstr>Calibri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42</cp:revision>
  <dcterms:created xsi:type="dcterms:W3CDTF">2015-09-16T06:52:26Z</dcterms:created>
  <dcterms:modified xsi:type="dcterms:W3CDTF">2023-08-14T09:03:29Z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