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500" b="10625"/>
          <a:stretch/>
        </p:blipFill>
        <p:spPr>
          <a:xfrm>
            <a:off x="504825" y="3140968"/>
            <a:ext cx="11182350" cy="6480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57B37-60B5-A572-7693-37DDF4ECD7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3ED9CE-8336-30E3-01AE-0980C9C7CA12}"/>
              </a:ext>
            </a:extLst>
          </p:cNvPr>
          <p:cNvSpPr/>
          <p:nvPr/>
        </p:nvSpPr>
        <p:spPr bwMode="auto">
          <a:xfrm>
            <a:off x="1215007" y="1142064"/>
            <a:ext cx="295526" cy="31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732B32-228B-04C2-E921-6D75BC62B998}"/>
              </a:ext>
            </a:extLst>
          </p:cNvPr>
          <p:cNvSpPr/>
          <p:nvPr/>
        </p:nvSpPr>
        <p:spPr bwMode="auto">
          <a:xfrm>
            <a:off x="1185454" y="3367686"/>
            <a:ext cx="347243" cy="310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F6A90E-6575-6E1D-14F1-A6B10809ADD3}"/>
              </a:ext>
            </a:extLst>
          </p:cNvPr>
          <p:cNvSpPr/>
          <p:nvPr/>
        </p:nvSpPr>
        <p:spPr bwMode="auto">
          <a:xfrm>
            <a:off x="1229783" y="4846505"/>
            <a:ext cx="273362" cy="310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50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B6E9D-02C5-A5EC-CD5C-D68EB4A9AE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097F04-78BE-B791-B7C2-5770E44C8447}"/>
              </a:ext>
            </a:extLst>
          </p:cNvPr>
          <p:cNvSpPr/>
          <p:nvPr/>
        </p:nvSpPr>
        <p:spPr bwMode="auto">
          <a:xfrm>
            <a:off x="1368500" y="1404941"/>
            <a:ext cx="347746" cy="3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42C21E-2B83-5A6D-BAED-8232CC8D7D13}"/>
              </a:ext>
            </a:extLst>
          </p:cNvPr>
          <p:cNvSpPr/>
          <p:nvPr/>
        </p:nvSpPr>
        <p:spPr bwMode="auto">
          <a:xfrm>
            <a:off x="1349703" y="4219058"/>
            <a:ext cx="375942" cy="40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98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18187-AF6C-55E4-10CD-BDC7F11F77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95A986-7C66-8B2A-9C81-EFF116310FC4}"/>
              </a:ext>
            </a:extLst>
          </p:cNvPr>
          <p:cNvSpPr/>
          <p:nvPr/>
        </p:nvSpPr>
        <p:spPr bwMode="auto">
          <a:xfrm>
            <a:off x="1922721" y="2236578"/>
            <a:ext cx="609070" cy="254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404C98-5137-32A0-7766-5452C63C086A}"/>
              </a:ext>
            </a:extLst>
          </p:cNvPr>
          <p:cNvSpPr/>
          <p:nvPr/>
        </p:nvSpPr>
        <p:spPr bwMode="auto">
          <a:xfrm>
            <a:off x="2261950" y="3140969"/>
            <a:ext cx="385487" cy="352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009BA6-12D1-B0D4-3AA7-FC0F7AA1239F}"/>
              </a:ext>
            </a:extLst>
          </p:cNvPr>
          <p:cNvSpPr/>
          <p:nvPr/>
        </p:nvSpPr>
        <p:spPr bwMode="auto">
          <a:xfrm>
            <a:off x="4960362" y="4241397"/>
            <a:ext cx="670748" cy="26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95D94B-5053-9A7A-06C5-128F3869C9E0}"/>
              </a:ext>
            </a:extLst>
          </p:cNvPr>
          <p:cNvSpPr/>
          <p:nvPr/>
        </p:nvSpPr>
        <p:spPr bwMode="auto">
          <a:xfrm>
            <a:off x="2601179" y="5243807"/>
            <a:ext cx="678458" cy="26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29345D-AA43-ACB3-90DC-F42683551FE3}"/>
              </a:ext>
            </a:extLst>
          </p:cNvPr>
          <p:cNvSpPr/>
          <p:nvPr/>
        </p:nvSpPr>
        <p:spPr bwMode="auto">
          <a:xfrm>
            <a:off x="3140861" y="6093297"/>
            <a:ext cx="385487" cy="415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66559-D78D-1533-5DF1-E6E19D56A3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91B49-5711-E0FD-33A0-E10919BB6946}"/>
              </a:ext>
            </a:extLst>
          </p:cNvPr>
          <p:cNvSpPr/>
          <p:nvPr/>
        </p:nvSpPr>
        <p:spPr bwMode="auto">
          <a:xfrm>
            <a:off x="1443809" y="2268894"/>
            <a:ext cx="352380" cy="400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5B10E1-69AE-C03F-5834-A55BD69B964B}"/>
              </a:ext>
            </a:extLst>
          </p:cNvPr>
          <p:cNvSpPr/>
          <p:nvPr/>
        </p:nvSpPr>
        <p:spPr bwMode="auto">
          <a:xfrm>
            <a:off x="1386666" y="4042588"/>
            <a:ext cx="438095" cy="400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78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D17DD-65CE-B422-219B-742D643F5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1B91D-D993-F014-016C-350005430E92}"/>
              </a:ext>
            </a:extLst>
          </p:cNvPr>
          <p:cNvSpPr/>
          <p:nvPr/>
        </p:nvSpPr>
        <p:spPr bwMode="auto">
          <a:xfrm>
            <a:off x="1358095" y="1210376"/>
            <a:ext cx="380952" cy="41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971AE4-3C8F-281A-2C36-FFE6B76BE217}"/>
              </a:ext>
            </a:extLst>
          </p:cNvPr>
          <p:cNvSpPr/>
          <p:nvPr/>
        </p:nvSpPr>
        <p:spPr bwMode="auto">
          <a:xfrm>
            <a:off x="1358095" y="3889726"/>
            <a:ext cx="380952" cy="410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15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B62B2-3D82-E29B-A524-097DFE0952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BB96A7-D855-2F36-3DFF-A9885FE48954}"/>
              </a:ext>
            </a:extLst>
          </p:cNvPr>
          <p:cNvSpPr/>
          <p:nvPr/>
        </p:nvSpPr>
        <p:spPr bwMode="auto">
          <a:xfrm>
            <a:off x="6960096" y="4005064"/>
            <a:ext cx="1309838" cy="678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52928"/>
          <a:stretch/>
        </p:blipFill>
        <p:spPr>
          <a:xfrm>
            <a:off x="4007768" y="2060848"/>
            <a:ext cx="1944216" cy="9942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51184"/>
          <a:stretch/>
        </p:blipFill>
        <p:spPr>
          <a:xfrm>
            <a:off x="4367808" y="5013176"/>
            <a:ext cx="2016224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42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11146-773A-C3BB-0838-EDBB876E30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A7CF21-744C-B846-C931-6F0C7C29ADF7}"/>
              </a:ext>
            </a:extLst>
          </p:cNvPr>
          <p:cNvSpPr/>
          <p:nvPr/>
        </p:nvSpPr>
        <p:spPr bwMode="auto">
          <a:xfrm>
            <a:off x="3520000" y="3413365"/>
            <a:ext cx="647619" cy="6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33750"/>
          <a:stretch/>
        </p:blipFill>
        <p:spPr>
          <a:xfrm>
            <a:off x="1847528" y="2118717"/>
            <a:ext cx="2736304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3377E-436D-B9DA-F858-B1E223F8B5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7819"/>
            <a:ext cx="9715500" cy="1743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701D1-4DA0-49E7-C7DA-6E71FD8CA976}"/>
              </a:ext>
            </a:extLst>
          </p:cNvPr>
          <p:cNvSpPr/>
          <p:nvPr/>
        </p:nvSpPr>
        <p:spPr bwMode="auto">
          <a:xfrm>
            <a:off x="1271464" y="1844824"/>
            <a:ext cx="432048" cy="400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170502E-C28E-8AF2-1290-05A68B56D1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9" y="2651929"/>
            <a:ext cx="9715500" cy="428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7701D1-4DA0-49E7-C7DA-6E71FD8CA976}"/>
              </a:ext>
            </a:extLst>
          </p:cNvPr>
          <p:cNvSpPr/>
          <p:nvPr/>
        </p:nvSpPr>
        <p:spPr bwMode="auto">
          <a:xfrm>
            <a:off x="1287924" y="2780928"/>
            <a:ext cx="432048" cy="400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7701D1-4DA0-49E7-C7DA-6E71FD8CA976}"/>
              </a:ext>
            </a:extLst>
          </p:cNvPr>
          <p:cNvSpPr/>
          <p:nvPr/>
        </p:nvSpPr>
        <p:spPr bwMode="auto">
          <a:xfrm>
            <a:off x="1271464" y="4495567"/>
            <a:ext cx="432048" cy="400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7701D1-4DA0-49E7-C7DA-6E71FD8CA976}"/>
              </a:ext>
            </a:extLst>
          </p:cNvPr>
          <p:cNvSpPr/>
          <p:nvPr/>
        </p:nvSpPr>
        <p:spPr bwMode="auto">
          <a:xfrm>
            <a:off x="1287924" y="5315980"/>
            <a:ext cx="432048" cy="489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7701D1-4DA0-49E7-C7DA-6E71FD8CA976}"/>
              </a:ext>
            </a:extLst>
          </p:cNvPr>
          <p:cNvSpPr/>
          <p:nvPr/>
        </p:nvSpPr>
        <p:spPr bwMode="auto">
          <a:xfrm>
            <a:off x="1271464" y="6212430"/>
            <a:ext cx="432048" cy="400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08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C7042-3B7E-3E11-E4D9-3CE47EF38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010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A8D2C-40C9-C917-39FF-06A74D3C95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499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2023-08-13T10:31:00Z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