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等线 Light" panose="02010600030101010101" pitchFamily="2" charset="-122"/>
      <p:regular r:id="rId1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200" b="23000"/>
          <a:stretch/>
        </p:blipFill>
        <p:spPr>
          <a:xfrm>
            <a:off x="957262" y="2924944"/>
            <a:ext cx="10277475" cy="864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0BDB-E06A-5788-E59A-E6313A246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24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77500-E905-C8B0-F111-0CAF3CDFD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551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8AEE6-80C2-170B-7D2D-7E13E717B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8290560" cy="515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2693C-7E0A-5ADC-4260-3E224334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4535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24B16-B0E0-042A-D326-4E31F24A3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6743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D957F-0FA1-94D4-2081-76E5A747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564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8EBB1-E42A-3C78-789F-38E534FB3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D0CBBC-F9A3-46A7-7E9F-3F8F2673FD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3176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803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87DB2-A0AA-5B47-1D58-247075706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01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4475E-D95C-6E40-FDBA-921EEF4A0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236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246A7-1F8B-0D6C-9FAF-9139F4551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394408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</vt:lpstr>
      <vt:lpstr>宋体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