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等线 Light" panose="02010600030101010101" pitchFamily="2" charset="-122"/>
      <p:regular r:id="rId1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70" b="17692"/>
          <a:stretch/>
        </p:blipFill>
        <p:spPr>
          <a:xfrm>
            <a:off x="1062037" y="2924944"/>
            <a:ext cx="10067925" cy="864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25CA5-E23E-5940-2782-FDF7BB6EF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210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B9024-C695-55F0-C536-5053017FA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372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3B089-1CCF-9119-4B35-B2F8C8E96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9585960" cy="528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53E56-E720-BDD8-9EB0-49A5273275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434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303DB-AB03-21EE-B3FE-2014B2A2F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624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67F79-798D-9A16-5B09-DB0FE3698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447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B5AE4-FB48-EBEF-6BE3-14B8B2E17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7169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C2E7D-1DF7-CE1C-F3CE-76F3C467B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72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FE24D-6166-F6B1-4723-255CB2D30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596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6739F-4104-DB02-AAC5-20DAF0D10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569319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</vt:lpstr>
      <vt:lpstr>宋体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2023-08-13T09:55:14Z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