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73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587" b="14277"/>
          <a:stretch/>
        </p:blipFill>
        <p:spPr>
          <a:xfrm>
            <a:off x="335360" y="3140968"/>
            <a:ext cx="11512106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C9BB4-22D1-3BF1-77E9-45D1AAB41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66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56C8E2-4FB0-C3ED-30AB-3664373D34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6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A584A46-F9ED-67E8-F59F-CE9D9BB9E229}"/>
              </a:ext>
            </a:extLst>
          </p:cNvPr>
          <p:cNvSpPr/>
          <p:nvPr/>
        </p:nvSpPr>
        <p:spPr bwMode="auto">
          <a:xfrm>
            <a:off x="4744348" y="2107506"/>
            <a:ext cx="1489325" cy="40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7977"/>
          <a:stretch/>
        </p:blipFill>
        <p:spPr>
          <a:xfrm>
            <a:off x="4738485" y="2740180"/>
            <a:ext cx="2221611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483" r="22209" b="7977"/>
          <a:stretch/>
        </p:blipFill>
        <p:spPr>
          <a:xfrm>
            <a:off x="1343472" y="3573016"/>
            <a:ext cx="1584176" cy="6614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-2182" r="21150" b="7977"/>
          <a:stretch/>
        </p:blipFill>
        <p:spPr>
          <a:xfrm>
            <a:off x="5303912" y="3573016"/>
            <a:ext cx="1800200" cy="6614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059" r="30874" b="7977"/>
          <a:stretch/>
        </p:blipFill>
        <p:spPr>
          <a:xfrm>
            <a:off x="4764408" y="5307410"/>
            <a:ext cx="1512168" cy="6614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9244" b="7977"/>
          <a:stretch/>
        </p:blipFill>
        <p:spPr>
          <a:xfrm>
            <a:off x="4799856" y="5949280"/>
            <a:ext cx="2016224" cy="6614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2680" r="30873" b="7977"/>
          <a:stretch/>
        </p:blipFill>
        <p:spPr>
          <a:xfrm>
            <a:off x="2495600" y="5647903"/>
            <a:ext cx="1476164" cy="6614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r="23415"/>
          <a:stretch/>
        </p:blipFill>
        <p:spPr>
          <a:xfrm>
            <a:off x="1326574" y="4293096"/>
            <a:ext cx="2852248" cy="76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B8ECC-6026-4F3E-1C16-CB1F213B1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F7DAE-1DE8-1E67-9C8F-739F2853CFEB}"/>
              </a:ext>
            </a:extLst>
          </p:cNvPr>
          <p:cNvSpPr/>
          <p:nvPr/>
        </p:nvSpPr>
        <p:spPr bwMode="auto">
          <a:xfrm>
            <a:off x="1286958" y="1852414"/>
            <a:ext cx="276019" cy="31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E2183B-8FF8-D575-4C98-76A6E8C34D9E}"/>
              </a:ext>
            </a:extLst>
          </p:cNvPr>
          <p:cNvSpPr/>
          <p:nvPr/>
        </p:nvSpPr>
        <p:spPr bwMode="auto">
          <a:xfrm>
            <a:off x="1272038" y="3120808"/>
            <a:ext cx="298398" cy="32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D9FF9F-44C4-0864-A5C0-96085CB83437}"/>
              </a:ext>
            </a:extLst>
          </p:cNvPr>
          <p:cNvSpPr/>
          <p:nvPr/>
        </p:nvSpPr>
        <p:spPr bwMode="auto">
          <a:xfrm>
            <a:off x="1242198" y="4389202"/>
            <a:ext cx="343158" cy="31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F41427-C7D5-02E1-AAF7-942F538DFC84}"/>
              </a:ext>
            </a:extLst>
          </p:cNvPr>
          <p:cNvSpPr/>
          <p:nvPr/>
        </p:nvSpPr>
        <p:spPr bwMode="auto">
          <a:xfrm>
            <a:off x="1286958" y="5657595"/>
            <a:ext cx="276019" cy="31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13100-977C-A30A-B871-3ABE3D618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EB291B-877D-3146-2381-B31F89E47959}"/>
              </a:ext>
            </a:extLst>
          </p:cNvPr>
          <p:cNvSpPr/>
          <p:nvPr/>
        </p:nvSpPr>
        <p:spPr bwMode="auto">
          <a:xfrm>
            <a:off x="8445004" y="5171225"/>
            <a:ext cx="2024099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6456040" y="2945140"/>
            <a:ext cx="4588126" cy="108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2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701D1-AE95-9F81-9E28-4EBCE73E6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1A0C4-C5E5-B9BC-F7E8-0F4CEE277EDD}"/>
              </a:ext>
            </a:extLst>
          </p:cNvPr>
          <p:cNvSpPr/>
          <p:nvPr/>
        </p:nvSpPr>
        <p:spPr bwMode="auto">
          <a:xfrm>
            <a:off x="7831632" y="1052737"/>
            <a:ext cx="2426634" cy="663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8B92B-1FFA-72DA-111E-95E03F6C2311}"/>
              </a:ext>
            </a:extLst>
          </p:cNvPr>
          <p:cNvSpPr/>
          <p:nvPr/>
        </p:nvSpPr>
        <p:spPr bwMode="auto">
          <a:xfrm>
            <a:off x="9696400" y="2924944"/>
            <a:ext cx="1008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31165" r="5441"/>
          <a:stretch/>
        </p:blipFill>
        <p:spPr>
          <a:xfrm>
            <a:off x="1275050" y="4077072"/>
            <a:ext cx="2516694" cy="8863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t="13965" r="22598"/>
          <a:stretch/>
        </p:blipFill>
        <p:spPr>
          <a:xfrm>
            <a:off x="1271464" y="5013176"/>
            <a:ext cx="604867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2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A5201-BE81-E543-5D64-699185FFA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DDC20-66D0-1700-E1BC-27AA28540BCE}"/>
              </a:ext>
            </a:extLst>
          </p:cNvPr>
          <p:cNvSpPr/>
          <p:nvPr/>
        </p:nvSpPr>
        <p:spPr bwMode="auto">
          <a:xfrm>
            <a:off x="1373453" y="2120265"/>
            <a:ext cx="429412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97C8DE-728C-3DC8-1278-44A10C03D823}"/>
              </a:ext>
            </a:extLst>
          </p:cNvPr>
          <p:cNvSpPr/>
          <p:nvPr/>
        </p:nvSpPr>
        <p:spPr bwMode="auto">
          <a:xfrm>
            <a:off x="1410793" y="4491481"/>
            <a:ext cx="373401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7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EFE35-9104-C050-EC19-EF788447E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2C2B0-7634-B2E5-DE97-4F24A031505F}"/>
              </a:ext>
            </a:extLst>
          </p:cNvPr>
          <p:cNvSpPr/>
          <p:nvPr/>
        </p:nvSpPr>
        <p:spPr bwMode="auto">
          <a:xfrm>
            <a:off x="1377142" y="1124420"/>
            <a:ext cx="352380" cy="400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928C8-9B16-E534-22C5-B1A5DC23FEB5}"/>
              </a:ext>
            </a:extLst>
          </p:cNvPr>
          <p:cNvSpPr/>
          <p:nvPr/>
        </p:nvSpPr>
        <p:spPr bwMode="auto">
          <a:xfrm>
            <a:off x="1358095" y="3534575"/>
            <a:ext cx="380952" cy="419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37435-98D7-F86E-11FC-1D54FD275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361F2-FC35-7D8D-87A7-2F4224C63CF4}"/>
              </a:ext>
            </a:extLst>
          </p:cNvPr>
          <p:cNvSpPr/>
          <p:nvPr/>
        </p:nvSpPr>
        <p:spPr bwMode="auto">
          <a:xfrm>
            <a:off x="1320000" y="1334346"/>
            <a:ext cx="447619" cy="40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BB2E6-4D06-6107-230E-0CC613180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2000"/>
            <a:ext cx="9743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F4526-AB23-A9A6-22F1-98EBA2808B1C}"/>
              </a:ext>
            </a:extLst>
          </p:cNvPr>
          <p:cNvSpPr/>
          <p:nvPr/>
        </p:nvSpPr>
        <p:spPr bwMode="auto">
          <a:xfrm>
            <a:off x="4517646" y="2175582"/>
            <a:ext cx="919339" cy="55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0D151-EA1C-A31B-1E18-EEEB978D4FDE}"/>
              </a:ext>
            </a:extLst>
          </p:cNvPr>
          <p:cNvSpPr/>
          <p:nvPr/>
        </p:nvSpPr>
        <p:spPr bwMode="auto">
          <a:xfrm>
            <a:off x="6588309" y="2433492"/>
            <a:ext cx="300718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98E531-C4AA-2900-CEA3-FA0DF3B5571B}"/>
              </a:ext>
            </a:extLst>
          </p:cNvPr>
          <p:cNvSpPr/>
          <p:nvPr/>
        </p:nvSpPr>
        <p:spPr bwMode="auto">
          <a:xfrm>
            <a:off x="6450837" y="4470985"/>
            <a:ext cx="395230" cy="38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CDFDC0-E523-D104-516D-1CCD5BB7F507}"/>
              </a:ext>
            </a:extLst>
          </p:cNvPr>
          <p:cNvSpPr/>
          <p:nvPr/>
        </p:nvSpPr>
        <p:spPr bwMode="auto">
          <a:xfrm>
            <a:off x="1836954" y="5322089"/>
            <a:ext cx="661580" cy="55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38980"/>
          <a:stretch/>
        </p:blipFill>
        <p:spPr>
          <a:xfrm>
            <a:off x="1199411" y="3145909"/>
            <a:ext cx="2520325" cy="9222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9177" r="11085"/>
          <a:stretch/>
        </p:blipFill>
        <p:spPr>
          <a:xfrm>
            <a:off x="2855640" y="4221088"/>
            <a:ext cx="2880320" cy="9942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3431704" y="5257214"/>
            <a:ext cx="4019350" cy="94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4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1751F-7C06-AE05-AE55-D80E530D7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47729-09F1-840A-6536-0FB8A9EBA30F}"/>
              </a:ext>
            </a:extLst>
          </p:cNvPr>
          <p:cNvSpPr/>
          <p:nvPr/>
        </p:nvSpPr>
        <p:spPr bwMode="auto">
          <a:xfrm>
            <a:off x="6510476" y="1725040"/>
            <a:ext cx="657142" cy="314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A2B10-30CD-79CD-5524-5667F253D01A}"/>
              </a:ext>
            </a:extLst>
          </p:cNvPr>
          <p:cNvSpPr/>
          <p:nvPr/>
        </p:nvSpPr>
        <p:spPr bwMode="auto">
          <a:xfrm>
            <a:off x="2272380" y="2849834"/>
            <a:ext cx="333333" cy="314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4558A2-BEDB-4B3C-C844-D2D76EFA243D}"/>
              </a:ext>
            </a:extLst>
          </p:cNvPr>
          <p:cNvSpPr/>
          <p:nvPr/>
        </p:nvSpPr>
        <p:spPr bwMode="auto">
          <a:xfrm>
            <a:off x="4439816" y="3789040"/>
            <a:ext cx="1261135" cy="64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38980"/>
          <a:stretch/>
        </p:blipFill>
        <p:spPr>
          <a:xfrm>
            <a:off x="3647728" y="2539451"/>
            <a:ext cx="2691609" cy="9848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6606" r="38980"/>
          <a:stretch/>
        </p:blipFill>
        <p:spPr>
          <a:xfrm>
            <a:off x="6384032" y="3829631"/>
            <a:ext cx="1852254" cy="93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r="24442"/>
          <a:stretch/>
        </p:blipFill>
        <p:spPr>
          <a:xfrm>
            <a:off x="1333455" y="4869162"/>
            <a:ext cx="5698649" cy="98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42</cp:revision>
  <dcterms:created xsi:type="dcterms:W3CDTF">2015-09-16T06:52:26Z</dcterms:created>
  <dcterms:modified xsi:type="dcterms:W3CDTF">2023-08-13T09:57:49Z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