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924944"/>
            <a:ext cx="11255121" cy="78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351D6-8755-D699-FD34-5C6C14DE6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14E53-5D8A-1A15-72E7-B6A77DA59686}"/>
              </a:ext>
            </a:extLst>
          </p:cNvPr>
          <p:cNvSpPr/>
          <p:nvPr/>
        </p:nvSpPr>
        <p:spPr bwMode="auto">
          <a:xfrm>
            <a:off x="2977142" y="2105576"/>
            <a:ext cx="1647619" cy="6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893306-E804-A567-C1DE-6A502B04FBB9}"/>
              </a:ext>
            </a:extLst>
          </p:cNvPr>
          <p:cNvSpPr/>
          <p:nvPr/>
        </p:nvSpPr>
        <p:spPr bwMode="auto">
          <a:xfrm>
            <a:off x="5767619" y="2105576"/>
            <a:ext cx="904761" cy="6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21067E-45F5-436D-2190-497D364B0FBD}"/>
              </a:ext>
            </a:extLst>
          </p:cNvPr>
          <p:cNvSpPr/>
          <p:nvPr/>
        </p:nvSpPr>
        <p:spPr bwMode="auto">
          <a:xfrm>
            <a:off x="1843809" y="4267944"/>
            <a:ext cx="657142" cy="6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76E8FF-26F1-90DE-E8A4-0B97928937E0}"/>
              </a:ext>
            </a:extLst>
          </p:cNvPr>
          <p:cNvSpPr/>
          <p:nvPr/>
        </p:nvSpPr>
        <p:spPr bwMode="auto">
          <a:xfrm>
            <a:off x="3777142" y="4267944"/>
            <a:ext cx="542857" cy="6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05CDBF-02FE-5EBB-7E73-491F5ADBD552}"/>
              </a:ext>
            </a:extLst>
          </p:cNvPr>
          <p:cNvSpPr/>
          <p:nvPr/>
        </p:nvSpPr>
        <p:spPr bwMode="auto">
          <a:xfrm>
            <a:off x="5447929" y="4267944"/>
            <a:ext cx="1872208" cy="6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6731" r="14571"/>
          <a:stretch/>
        </p:blipFill>
        <p:spPr>
          <a:xfrm>
            <a:off x="7320136" y="2039751"/>
            <a:ext cx="2323834" cy="106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1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97309-74CE-C156-ED92-CE7083912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72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8D668-6E02-E33E-3063-570B36FC4E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0D7CF-F15E-A400-7452-BA0FAFF46ADB}"/>
              </a:ext>
            </a:extLst>
          </p:cNvPr>
          <p:cNvSpPr/>
          <p:nvPr/>
        </p:nvSpPr>
        <p:spPr bwMode="auto">
          <a:xfrm>
            <a:off x="1309891" y="3976204"/>
            <a:ext cx="248375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375A78-BDEE-64B0-44BC-FC0627CD3386}"/>
              </a:ext>
            </a:extLst>
          </p:cNvPr>
          <p:cNvSpPr/>
          <p:nvPr/>
        </p:nvSpPr>
        <p:spPr bwMode="auto">
          <a:xfrm>
            <a:off x="1309891" y="4705908"/>
            <a:ext cx="248375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BFAE5-A872-31A6-7FE4-A04CF946D8D2}"/>
              </a:ext>
            </a:extLst>
          </p:cNvPr>
          <p:cNvSpPr/>
          <p:nvPr/>
        </p:nvSpPr>
        <p:spPr bwMode="auto">
          <a:xfrm>
            <a:off x="1309891" y="5443374"/>
            <a:ext cx="248375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9F6B0-B898-8820-2D01-AFAF62DA38C1}"/>
              </a:ext>
            </a:extLst>
          </p:cNvPr>
          <p:cNvSpPr/>
          <p:nvPr/>
        </p:nvSpPr>
        <p:spPr bwMode="auto">
          <a:xfrm>
            <a:off x="1263320" y="6180840"/>
            <a:ext cx="310469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503A8-1D6F-4AF1-AEA5-F585ABD6A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A1AC0-F7A5-7880-EFC8-BC2457E9923C}"/>
              </a:ext>
            </a:extLst>
          </p:cNvPr>
          <p:cNvSpPr/>
          <p:nvPr/>
        </p:nvSpPr>
        <p:spPr bwMode="auto">
          <a:xfrm>
            <a:off x="1369539" y="2385658"/>
            <a:ext cx="351102" cy="3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A0766-7F80-95D3-FBD4-089752CAB2A4}"/>
              </a:ext>
            </a:extLst>
          </p:cNvPr>
          <p:cNvSpPr/>
          <p:nvPr/>
        </p:nvSpPr>
        <p:spPr bwMode="auto">
          <a:xfrm>
            <a:off x="1334428" y="3307609"/>
            <a:ext cx="403767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BC30F-FAF3-8DC7-F7F7-73D05846AB33}"/>
              </a:ext>
            </a:extLst>
          </p:cNvPr>
          <p:cNvSpPr/>
          <p:nvPr/>
        </p:nvSpPr>
        <p:spPr bwMode="auto">
          <a:xfrm>
            <a:off x="1387094" y="4220780"/>
            <a:ext cx="324769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DB5D2B-9EDB-460D-B8AE-4DD4F6B62B36}"/>
              </a:ext>
            </a:extLst>
          </p:cNvPr>
          <p:cNvSpPr/>
          <p:nvPr/>
        </p:nvSpPr>
        <p:spPr bwMode="auto">
          <a:xfrm>
            <a:off x="1369539" y="5133951"/>
            <a:ext cx="342324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B6FF58-BA7E-7930-4450-B622BEA08775}"/>
              </a:ext>
            </a:extLst>
          </p:cNvPr>
          <p:cNvSpPr/>
          <p:nvPr/>
        </p:nvSpPr>
        <p:spPr bwMode="auto">
          <a:xfrm>
            <a:off x="1334428" y="6055902"/>
            <a:ext cx="403767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F1F91-61EB-A089-7593-A754475F75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FACF8-60A1-FB5F-6A46-756246C38519}"/>
              </a:ext>
            </a:extLst>
          </p:cNvPr>
          <p:cNvSpPr/>
          <p:nvPr/>
        </p:nvSpPr>
        <p:spPr bwMode="auto">
          <a:xfrm>
            <a:off x="1344748" y="2284744"/>
            <a:ext cx="41054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66FD4-61B8-63CD-B577-FF3534470704}"/>
              </a:ext>
            </a:extLst>
          </p:cNvPr>
          <p:cNvSpPr/>
          <p:nvPr/>
        </p:nvSpPr>
        <p:spPr bwMode="auto">
          <a:xfrm>
            <a:off x="1398298" y="5079906"/>
            <a:ext cx="330224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03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583BF-0462-C6EB-F4B6-552F5AEA2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4E731-2DCF-F65B-EA28-85162A0CBA4D}"/>
              </a:ext>
            </a:extLst>
          </p:cNvPr>
          <p:cNvSpPr/>
          <p:nvPr/>
        </p:nvSpPr>
        <p:spPr bwMode="auto">
          <a:xfrm>
            <a:off x="1377142" y="1191176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BB1CCC-2B2E-522E-B372-839E7118731C}"/>
              </a:ext>
            </a:extLst>
          </p:cNvPr>
          <p:cNvSpPr/>
          <p:nvPr/>
        </p:nvSpPr>
        <p:spPr bwMode="auto">
          <a:xfrm>
            <a:off x="1358095" y="3182823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5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DDB4C-B0B3-1094-FF1E-E2AD78B59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750EC-AE01-3E22-30B7-4DE2D3CE3B18}"/>
              </a:ext>
            </a:extLst>
          </p:cNvPr>
          <p:cNvSpPr/>
          <p:nvPr/>
        </p:nvSpPr>
        <p:spPr bwMode="auto">
          <a:xfrm>
            <a:off x="1320000" y="1440529"/>
            <a:ext cx="447619" cy="40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0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1245F-44B3-A4ED-0C03-9DD0404D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E7483-63E0-B600-D6EB-0FF57770F91F}"/>
              </a:ext>
            </a:extLst>
          </p:cNvPr>
          <p:cNvSpPr/>
          <p:nvPr/>
        </p:nvSpPr>
        <p:spPr bwMode="auto">
          <a:xfrm>
            <a:off x="9065915" y="3306117"/>
            <a:ext cx="1607152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73E31C-2386-E9A7-1FC0-81FB08957DA8}"/>
              </a:ext>
            </a:extLst>
          </p:cNvPr>
          <p:cNvSpPr/>
          <p:nvPr/>
        </p:nvSpPr>
        <p:spPr bwMode="auto">
          <a:xfrm>
            <a:off x="1271464" y="5047294"/>
            <a:ext cx="1757529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E2717F-ADCE-DC30-EFB2-D58660E5AF96}"/>
              </a:ext>
            </a:extLst>
          </p:cNvPr>
          <p:cNvSpPr/>
          <p:nvPr/>
        </p:nvSpPr>
        <p:spPr bwMode="auto">
          <a:xfrm>
            <a:off x="9517045" y="5047294"/>
            <a:ext cx="921057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03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86464-A25A-0613-60D8-B21221C95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1E30A-A093-AAE0-6636-C433D73CBA8F}"/>
              </a:ext>
            </a:extLst>
          </p:cNvPr>
          <p:cNvSpPr/>
          <p:nvPr/>
        </p:nvSpPr>
        <p:spPr bwMode="auto">
          <a:xfrm>
            <a:off x="1262857" y="1735843"/>
            <a:ext cx="1257142" cy="61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3947" r="18060"/>
          <a:stretch/>
        </p:blipFill>
        <p:spPr>
          <a:xfrm>
            <a:off x="3071664" y="1714701"/>
            <a:ext cx="2808312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2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B058E-F7C4-A4A9-B737-53E6A3F42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9BF4B-CFD1-D516-744E-90C725E80AA7}"/>
              </a:ext>
            </a:extLst>
          </p:cNvPr>
          <p:cNvSpPr/>
          <p:nvPr/>
        </p:nvSpPr>
        <p:spPr bwMode="auto">
          <a:xfrm>
            <a:off x="1829029" y="1724941"/>
            <a:ext cx="1156022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2B4BD-3089-F881-7C28-A44930D4EEFD}"/>
              </a:ext>
            </a:extLst>
          </p:cNvPr>
          <p:cNvSpPr/>
          <p:nvPr/>
        </p:nvSpPr>
        <p:spPr bwMode="auto">
          <a:xfrm>
            <a:off x="4128388" y="1724941"/>
            <a:ext cx="1823596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4868" r="18060"/>
          <a:stretch/>
        </p:blipFill>
        <p:spPr>
          <a:xfrm>
            <a:off x="6600056" y="1700808"/>
            <a:ext cx="1944216" cy="9942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34868" r="18060"/>
          <a:stretch/>
        </p:blipFill>
        <p:spPr>
          <a:xfrm>
            <a:off x="1343472" y="5099077"/>
            <a:ext cx="1944216" cy="9942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26079" r="5441"/>
          <a:stretch/>
        </p:blipFill>
        <p:spPr>
          <a:xfrm>
            <a:off x="3431704" y="5054006"/>
            <a:ext cx="3267817" cy="106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636A8-C686-E6D5-93D6-F48DFA58C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86A92-2B45-ECCE-1529-261BAF5F4EA8}"/>
              </a:ext>
            </a:extLst>
          </p:cNvPr>
          <p:cNvSpPr/>
          <p:nvPr/>
        </p:nvSpPr>
        <p:spPr bwMode="auto">
          <a:xfrm>
            <a:off x="2186666" y="4291060"/>
            <a:ext cx="1047619" cy="61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22271-99F7-5393-2C77-8B377BA46BEB}"/>
              </a:ext>
            </a:extLst>
          </p:cNvPr>
          <p:cNvSpPr/>
          <p:nvPr/>
        </p:nvSpPr>
        <p:spPr bwMode="auto">
          <a:xfrm>
            <a:off x="6767619" y="4291060"/>
            <a:ext cx="533333" cy="61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EBA33-C135-D923-6018-350C41743BED}"/>
              </a:ext>
            </a:extLst>
          </p:cNvPr>
          <p:cNvSpPr/>
          <p:nvPr/>
        </p:nvSpPr>
        <p:spPr bwMode="auto">
          <a:xfrm>
            <a:off x="9339047" y="4291060"/>
            <a:ext cx="1257142" cy="61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6079" r="14571"/>
          <a:stretch/>
        </p:blipFill>
        <p:spPr>
          <a:xfrm>
            <a:off x="1271464" y="5468831"/>
            <a:ext cx="2832141" cy="106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6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2023-08-13T10:10:01Z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