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9" r:id="rId1"/>
  </p:sldMasterIdLst>
  <p:sldIdLst>
    <p:sldId id="362" r:id="rId2"/>
    <p:sldId id="363" r:id="rId3"/>
    <p:sldId id="395" r:id="rId4"/>
    <p:sldId id="394" r:id="rId5"/>
    <p:sldId id="393" r:id="rId6"/>
    <p:sldId id="391" r:id="rId7"/>
    <p:sldId id="390" r:id="rId8"/>
    <p:sldId id="388" r:id="rId9"/>
    <p:sldId id="387" r:id="rId10"/>
    <p:sldId id="386" r:id="rId11"/>
    <p:sldId id="385" r:id="rId12"/>
    <p:sldId id="384" r:id="rId13"/>
    <p:sldId id="383" r:id="rId14"/>
    <p:sldId id="382" r:id="rId15"/>
    <p:sldId id="381" r:id="rId16"/>
    <p:sldId id="396" r:id="rId17"/>
    <p:sldId id="397" r:id="rId18"/>
    <p:sldId id="378" r:id="rId19"/>
    <p:sldId id="377" r:id="rId20"/>
    <p:sldId id="376" r:id="rId21"/>
    <p:sldId id="375" r:id="rId22"/>
    <p:sldId id="374" r:id="rId23"/>
    <p:sldId id="373" r:id="rId24"/>
    <p:sldId id="372" r:id="rId25"/>
    <p:sldId id="371" r:id="rId26"/>
    <p:sldId id="370" r:id="rId27"/>
    <p:sldId id="369" r:id="rId28"/>
    <p:sldId id="368" r:id="rId29"/>
    <p:sldId id="367" r:id="rId30"/>
    <p:sldId id="366" r:id="rId31"/>
    <p:sldId id="365" r:id="rId32"/>
    <p:sldId id="364" r:id="rId33"/>
  </p:sldIdLst>
  <p:sldSz cx="12192000" cy="6858000"/>
  <p:notesSz cx="6858000" cy="9144000"/>
  <p:embeddedFontLst>
    <p:embeddedFont>
      <p:font typeface="等线" panose="02010600030101010101" pitchFamily="2" charset="-122"/>
      <p:regular r:id="rId34"/>
      <p:bold r:id="rId35"/>
    </p:embeddedFont>
    <p:embeddedFont>
      <p:font typeface="Calibri Light" panose="020F0302020204030204" pitchFamily="34" charset="0"/>
      <p:regular r:id="rId36"/>
      <p:italic r:id="rId37"/>
    </p:embeddedFont>
    <p:embeddedFont>
      <p:font typeface="Calibri" panose="020F0502020204030204" pitchFamily="34" charset="0"/>
      <p:regular r:id="rId38"/>
      <p:bold r:id="rId39"/>
      <p:italic r:id="rId40"/>
      <p:boldItalic r:id="rId41"/>
    </p:embeddedFont>
    <p:embeddedFont>
      <p:font typeface="等线 Light" panose="02010600030101010101" pitchFamily="2" charset="-122"/>
      <p:regular r:id="rId42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9" d="100"/>
          <a:sy n="99" d="100"/>
        </p:scale>
        <p:origin x="78" y="21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6.fntdata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5.fntdata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font" Target="fonts/font8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4340" b="21472"/>
          <a:stretch/>
        </p:blipFill>
        <p:spPr>
          <a:xfrm>
            <a:off x="2076450" y="3068960"/>
            <a:ext cx="8039100" cy="648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DD4712-FD7C-1EFA-A7A2-AF9B33B0BA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A282F4-28BA-E8F5-582D-E7218FAAF9BE}"/>
              </a:ext>
            </a:extLst>
          </p:cNvPr>
          <p:cNvSpPr/>
          <p:nvPr/>
        </p:nvSpPr>
        <p:spPr bwMode="auto">
          <a:xfrm>
            <a:off x="1424761" y="2135553"/>
            <a:ext cx="380952" cy="4196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4CA6EC-D423-9210-EF0F-AE5B65C92305}"/>
              </a:ext>
            </a:extLst>
          </p:cNvPr>
          <p:cNvSpPr/>
          <p:nvPr/>
        </p:nvSpPr>
        <p:spPr bwMode="auto">
          <a:xfrm>
            <a:off x="1386666" y="4014407"/>
            <a:ext cx="438095" cy="400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3069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31B05E-A99D-3CFB-1D68-31A0B3EC36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750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3173DF-5AA5-831A-2D86-185570AEE919}"/>
              </a:ext>
            </a:extLst>
          </p:cNvPr>
          <p:cNvSpPr/>
          <p:nvPr/>
        </p:nvSpPr>
        <p:spPr bwMode="auto">
          <a:xfrm>
            <a:off x="1247848" y="1040936"/>
            <a:ext cx="283049" cy="321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51BE0A-A130-3BA3-9D04-7EA599EEA046}"/>
              </a:ext>
            </a:extLst>
          </p:cNvPr>
          <p:cNvSpPr/>
          <p:nvPr/>
        </p:nvSpPr>
        <p:spPr bwMode="auto">
          <a:xfrm>
            <a:off x="1232548" y="3285191"/>
            <a:ext cx="305999" cy="329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341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2C1ADB-1C02-1573-F561-6BFE5E223A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9C6EC3-021D-29EC-F168-4F221C2CCDE1}"/>
              </a:ext>
            </a:extLst>
          </p:cNvPr>
          <p:cNvSpPr/>
          <p:nvPr/>
        </p:nvSpPr>
        <p:spPr bwMode="auto">
          <a:xfrm>
            <a:off x="1320000" y="1334360"/>
            <a:ext cx="447619" cy="400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628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199991-A0B2-7283-8A8B-A5C210E324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38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9985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2380B0-6B79-BE2D-E9B9-853D03DDBA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35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C5554B-647F-324B-9F81-6C7665F463DE}"/>
              </a:ext>
            </a:extLst>
          </p:cNvPr>
          <p:cNvSpPr/>
          <p:nvPr/>
        </p:nvSpPr>
        <p:spPr bwMode="auto">
          <a:xfrm>
            <a:off x="5247087" y="1302634"/>
            <a:ext cx="1485858" cy="391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567E16-1C3E-3C40-E8ED-00333A6C88D1}"/>
              </a:ext>
            </a:extLst>
          </p:cNvPr>
          <p:cNvSpPr/>
          <p:nvPr/>
        </p:nvSpPr>
        <p:spPr bwMode="auto">
          <a:xfrm>
            <a:off x="8184232" y="2420888"/>
            <a:ext cx="1572750" cy="4635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r="21546"/>
          <a:stretch/>
        </p:blipFill>
        <p:spPr>
          <a:xfrm>
            <a:off x="5159896" y="5099077"/>
            <a:ext cx="3240360" cy="994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234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6703F6-DBA8-0646-A96B-738FD34D36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B9E2F8-DAC8-30FE-2951-43A0B3E2886A}"/>
              </a:ext>
            </a:extLst>
          </p:cNvPr>
          <p:cNvSpPr/>
          <p:nvPr/>
        </p:nvSpPr>
        <p:spPr bwMode="auto">
          <a:xfrm>
            <a:off x="5100952" y="1484784"/>
            <a:ext cx="2219047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-1" r="29261"/>
          <a:stretch/>
        </p:blipFill>
        <p:spPr>
          <a:xfrm>
            <a:off x="5231904" y="2852937"/>
            <a:ext cx="2808311" cy="886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814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2B48A84-8639-1B50-7303-82253706A0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235" r="52"/>
          <a:stretch/>
        </p:blipFill>
        <p:spPr>
          <a:xfrm>
            <a:off x="1271464" y="2924944"/>
            <a:ext cx="10081120" cy="13079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235" r="52"/>
          <a:stretch/>
        </p:blipFill>
        <p:spPr>
          <a:xfrm>
            <a:off x="1271464" y="5013176"/>
            <a:ext cx="10081120" cy="1307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593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F3C6D1B-73C8-39D5-FDFB-64A6A5D85A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791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FD1A30A-EF5C-F9DA-F765-B3E03AE99EE5}"/>
              </a:ext>
            </a:extLst>
          </p:cNvPr>
          <p:cNvSpPr/>
          <p:nvPr/>
        </p:nvSpPr>
        <p:spPr bwMode="auto">
          <a:xfrm>
            <a:off x="1758390" y="3922458"/>
            <a:ext cx="6569858" cy="563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235" r="6477"/>
          <a:stretch/>
        </p:blipFill>
        <p:spPr>
          <a:xfrm>
            <a:off x="1199456" y="1617004"/>
            <a:ext cx="9433048" cy="13079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235" r="7905"/>
          <a:stretch/>
        </p:blipFill>
        <p:spPr>
          <a:xfrm>
            <a:off x="1271464" y="5505436"/>
            <a:ext cx="9289032" cy="1307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214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9A562C-E7A2-2D82-9E00-BED1CC396C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430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916D49-34E8-8A44-1DFC-BB59BAA07E9B}"/>
              </a:ext>
            </a:extLst>
          </p:cNvPr>
          <p:cNvSpPr/>
          <p:nvPr/>
        </p:nvSpPr>
        <p:spPr bwMode="auto">
          <a:xfrm>
            <a:off x="5112739" y="2070830"/>
            <a:ext cx="363109" cy="372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076D7F-D6E6-26A3-B7D6-8AB4D816B0F2}"/>
              </a:ext>
            </a:extLst>
          </p:cNvPr>
          <p:cNvSpPr/>
          <p:nvPr/>
        </p:nvSpPr>
        <p:spPr bwMode="auto">
          <a:xfrm>
            <a:off x="2907513" y="3701353"/>
            <a:ext cx="354253" cy="381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38D31A-F6A0-D8AC-8E79-5C9DDDF4F20A}"/>
              </a:ext>
            </a:extLst>
          </p:cNvPr>
          <p:cNvSpPr/>
          <p:nvPr/>
        </p:nvSpPr>
        <p:spPr bwMode="auto">
          <a:xfrm>
            <a:off x="3102352" y="6138276"/>
            <a:ext cx="301115" cy="372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312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CC2BE5-8709-D05A-10AA-C487858F16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76A420-2074-DB65-1439-D8C171FD417C}"/>
              </a:ext>
            </a:extLst>
          </p:cNvPr>
          <p:cNvSpPr/>
          <p:nvPr/>
        </p:nvSpPr>
        <p:spPr bwMode="auto">
          <a:xfrm>
            <a:off x="6977142" y="2965096"/>
            <a:ext cx="352380" cy="400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1BE453-C665-3082-E39C-885D9BA610A0}"/>
              </a:ext>
            </a:extLst>
          </p:cNvPr>
          <p:cNvSpPr/>
          <p:nvPr/>
        </p:nvSpPr>
        <p:spPr bwMode="auto">
          <a:xfrm>
            <a:off x="6081904" y="3842440"/>
            <a:ext cx="438095" cy="400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390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3F639F-CE93-3D3F-7645-876F93A3E6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5006"/>
            <a:ext cx="7383780" cy="5114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4D243E-DF9E-387C-DA12-28B0246085BB}"/>
              </a:ext>
            </a:extLst>
          </p:cNvPr>
          <p:cNvSpPr/>
          <p:nvPr/>
        </p:nvSpPr>
        <p:spPr bwMode="auto">
          <a:xfrm>
            <a:off x="1487488" y="3933056"/>
            <a:ext cx="28803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798D71-2A71-01C8-97B7-73AF46D9ADEC}"/>
              </a:ext>
            </a:extLst>
          </p:cNvPr>
          <p:cNvSpPr/>
          <p:nvPr/>
        </p:nvSpPr>
        <p:spPr bwMode="auto">
          <a:xfrm>
            <a:off x="3863753" y="3933056"/>
            <a:ext cx="21602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91CD77-605B-094F-4769-F078C10AE37C}"/>
              </a:ext>
            </a:extLst>
          </p:cNvPr>
          <p:cNvSpPr/>
          <p:nvPr/>
        </p:nvSpPr>
        <p:spPr bwMode="auto">
          <a:xfrm flipH="1">
            <a:off x="6165232" y="3998660"/>
            <a:ext cx="290808" cy="366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CF5CA1-2EFB-0F19-3E7A-9408300C9190}"/>
              </a:ext>
            </a:extLst>
          </p:cNvPr>
          <p:cNvSpPr/>
          <p:nvPr/>
        </p:nvSpPr>
        <p:spPr bwMode="auto">
          <a:xfrm>
            <a:off x="1487488" y="6165304"/>
            <a:ext cx="256664" cy="300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C00A1E2-2C39-4AE0-967D-FCB1B7C4A66D}"/>
              </a:ext>
            </a:extLst>
          </p:cNvPr>
          <p:cNvSpPr/>
          <p:nvPr/>
        </p:nvSpPr>
        <p:spPr bwMode="auto">
          <a:xfrm>
            <a:off x="3791744" y="6165304"/>
            <a:ext cx="314005" cy="339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876826"/>
            <a:ext cx="2011680" cy="678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373870-B8C5-4016-D85E-879FBBB1A7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76466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CD6AF5-BCD1-AB19-90EA-836DBFB408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38012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85F228-5AEC-6D9A-E16B-AACE5EE9110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53"/>
          <a:stretch/>
        </p:blipFill>
        <p:spPr>
          <a:xfrm>
            <a:off x="695400" y="1412776"/>
            <a:ext cx="10120930" cy="4887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75430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DB24F5-4F13-7465-0A1D-42DF2F0043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8B91EA-91F3-8072-CCFA-BD3CA3D52875}"/>
              </a:ext>
            </a:extLst>
          </p:cNvPr>
          <p:cNvSpPr/>
          <p:nvPr/>
        </p:nvSpPr>
        <p:spPr bwMode="auto">
          <a:xfrm>
            <a:off x="1320000" y="1276941"/>
            <a:ext cx="447619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CA5F87-68BD-28A0-022D-5A564FA83653}"/>
              </a:ext>
            </a:extLst>
          </p:cNvPr>
          <p:cNvSpPr/>
          <p:nvPr/>
        </p:nvSpPr>
        <p:spPr bwMode="auto">
          <a:xfrm>
            <a:off x="1377142" y="2172705"/>
            <a:ext cx="352380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A981BB-C132-D876-EDAB-DDFC6881CA75}"/>
              </a:ext>
            </a:extLst>
          </p:cNvPr>
          <p:cNvSpPr/>
          <p:nvPr/>
        </p:nvSpPr>
        <p:spPr bwMode="auto">
          <a:xfrm>
            <a:off x="1320000" y="3058941"/>
            <a:ext cx="447619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73A3470-2F35-6634-5551-B219BD88463F}"/>
              </a:ext>
            </a:extLst>
          </p:cNvPr>
          <p:cNvSpPr/>
          <p:nvPr/>
        </p:nvSpPr>
        <p:spPr bwMode="auto">
          <a:xfrm>
            <a:off x="1377142" y="3945176"/>
            <a:ext cx="352380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F82512F-BE2E-9DF9-0F15-974E59110289}"/>
              </a:ext>
            </a:extLst>
          </p:cNvPr>
          <p:cNvSpPr/>
          <p:nvPr/>
        </p:nvSpPr>
        <p:spPr bwMode="auto">
          <a:xfrm>
            <a:off x="1358095" y="4840941"/>
            <a:ext cx="380952" cy="409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314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CEDE89-5067-ADC0-0927-5FD56E1A07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3C64D1-5C18-CD3C-57F0-5C61F31CBDF9}"/>
              </a:ext>
            </a:extLst>
          </p:cNvPr>
          <p:cNvSpPr/>
          <p:nvPr/>
        </p:nvSpPr>
        <p:spPr bwMode="auto">
          <a:xfrm>
            <a:off x="1358095" y="1200953"/>
            <a:ext cx="380952" cy="419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E91F2E-7885-2D4D-BACD-248686725B8E}"/>
              </a:ext>
            </a:extLst>
          </p:cNvPr>
          <p:cNvSpPr/>
          <p:nvPr/>
        </p:nvSpPr>
        <p:spPr bwMode="auto">
          <a:xfrm>
            <a:off x="1377142" y="2097687"/>
            <a:ext cx="352380" cy="400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8FE1EF-56D9-1743-1DB2-48240738B920}"/>
              </a:ext>
            </a:extLst>
          </p:cNvPr>
          <p:cNvSpPr/>
          <p:nvPr/>
        </p:nvSpPr>
        <p:spPr bwMode="auto">
          <a:xfrm>
            <a:off x="1377142" y="2984881"/>
            <a:ext cx="352380" cy="400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040027-5EC0-A200-184F-5143F9997BDF}"/>
              </a:ext>
            </a:extLst>
          </p:cNvPr>
          <p:cNvSpPr/>
          <p:nvPr/>
        </p:nvSpPr>
        <p:spPr bwMode="auto">
          <a:xfrm>
            <a:off x="1320000" y="3881616"/>
            <a:ext cx="447619" cy="400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D69B926-09A4-D570-B04F-F4B861E56A35}"/>
              </a:ext>
            </a:extLst>
          </p:cNvPr>
          <p:cNvSpPr/>
          <p:nvPr/>
        </p:nvSpPr>
        <p:spPr bwMode="auto">
          <a:xfrm>
            <a:off x="1320000" y="4768810"/>
            <a:ext cx="447619" cy="400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694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7AA8F6-2259-73CE-2E4E-A493D02583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515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13364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50BE4F-B351-8793-FF6E-F944293AF2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52779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1E39A4-32BB-1275-7BA0-0A52398194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44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63926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38B89F-B0BE-14AF-55F5-880A880E3D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44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D62D3A-3D77-AB66-789C-E76DA101215B}"/>
              </a:ext>
            </a:extLst>
          </p:cNvPr>
          <p:cNvSpPr/>
          <p:nvPr/>
        </p:nvSpPr>
        <p:spPr bwMode="auto">
          <a:xfrm>
            <a:off x="1327898" y="1442016"/>
            <a:ext cx="368423" cy="387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716406-8A6E-9CAC-A37B-3124F1018881}"/>
              </a:ext>
            </a:extLst>
          </p:cNvPr>
          <p:cNvSpPr/>
          <p:nvPr/>
        </p:nvSpPr>
        <p:spPr bwMode="auto">
          <a:xfrm>
            <a:off x="1383161" y="3312864"/>
            <a:ext cx="294738" cy="387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27748A-FDC2-BA18-7381-F7F5AFF3546A}"/>
              </a:ext>
            </a:extLst>
          </p:cNvPr>
          <p:cNvSpPr/>
          <p:nvPr/>
        </p:nvSpPr>
        <p:spPr bwMode="auto">
          <a:xfrm>
            <a:off x="1327898" y="5183712"/>
            <a:ext cx="368423" cy="387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738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688A95-ABD1-6605-0BE8-85D9E73F5C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5652EF-4459-C515-065B-33A3161679DC}"/>
              </a:ext>
            </a:extLst>
          </p:cNvPr>
          <p:cNvSpPr/>
          <p:nvPr/>
        </p:nvSpPr>
        <p:spPr bwMode="auto">
          <a:xfrm>
            <a:off x="1348571" y="1305658"/>
            <a:ext cx="380952" cy="400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47DD28-02F5-7E49-67EE-BAB70F3BE4AA}"/>
              </a:ext>
            </a:extLst>
          </p:cNvPr>
          <p:cNvSpPr/>
          <p:nvPr/>
        </p:nvSpPr>
        <p:spPr bwMode="auto">
          <a:xfrm>
            <a:off x="1348571" y="3240881"/>
            <a:ext cx="380952" cy="400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876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65C43D-5E10-19A6-7D8D-88F0609CB5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430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9498CD-9A77-D1F2-FBAC-EDDAFD51F0B6}"/>
              </a:ext>
            </a:extLst>
          </p:cNvPr>
          <p:cNvSpPr/>
          <p:nvPr/>
        </p:nvSpPr>
        <p:spPr bwMode="auto">
          <a:xfrm>
            <a:off x="1393080" y="2097415"/>
            <a:ext cx="327684" cy="372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9C2A29-FBDB-068C-0768-ED4D95F65D9B}"/>
              </a:ext>
            </a:extLst>
          </p:cNvPr>
          <p:cNvSpPr/>
          <p:nvPr/>
        </p:nvSpPr>
        <p:spPr bwMode="auto">
          <a:xfrm>
            <a:off x="1375368" y="4543200"/>
            <a:ext cx="354253" cy="381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3305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7CDF83-4DC5-C2D0-0AE0-FF401B470E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027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4935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E00A78-9F5F-95F3-A8D1-64731CA123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73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6901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8026E0-47E5-DEC9-B4A3-E8300AB7BF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0256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A5C452-000A-9054-14E9-B59066916DA9}"/>
              </a:ext>
            </a:extLst>
          </p:cNvPr>
          <p:cNvSpPr/>
          <p:nvPr/>
        </p:nvSpPr>
        <p:spPr bwMode="auto">
          <a:xfrm>
            <a:off x="2498096" y="2627457"/>
            <a:ext cx="179668" cy="167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CCBCAA3-9A1B-B89F-4DD8-CB4440FB8971}"/>
              </a:ext>
            </a:extLst>
          </p:cNvPr>
          <p:cNvSpPr/>
          <p:nvPr/>
        </p:nvSpPr>
        <p:spPr bwMode="auto">
          <a:xfrm>
            <a:off x="1785618" y="3309481"/>
            <a:ext cx="823996" cy="229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C82A4AC-91D6-F8AF-F1C2-BC648F19A50F}"/>
              </a:ext>
            </a:extLst>
          </p:cNvPr>
          <p:cNvSpPr/>
          <p:nvPr/>
        </p:nvSpPr>
        <p:spPr bwMode="auto">
          <a:xfrm>
            <a:off x="2950365" y="4859534"/>
            <a:ext cx="823996" cy="229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FE879F1-B1E4-7146-9838-1761F8904E64}"/>
              </a:ext>
            </a:extLst>
          </p:cNvPr>
          <p:cNvSpPr/>
          <p:nvPr/>
        </p:nvSpPr>
        <p:spPr bwMode="auto">
          <a:xfrm>
            <a:off x="4629334" y="4865735"/>
            <a:ext cx="1251482" cy="223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F8FD52B-4A4D-FC6F-6624-4E95FD3214A4}"/>
              </a:ext>
            </a:extLst>
          </p:cNvPr>
          <p:cNvSpPr/>
          <p:nvPr/>
        </p:nvSpPr>
        <p:spPr bwMode="auto">
          <a:xfrm>
            <a:off x="3359697" y="5820568"/>
            <a:ext cx="966060" cy="322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r="27736"/>
          <a:stretch/>
        </p:blipFill>
        <p:spPr>
          <a:xfrm>
            <a:off x="6528048" y="2564904"/>
            <a:ext cx="936104" cy="7905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7688" y="3970472"/>
            <a:ext cx="1234440" cy="64808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1864" y="3970473"/>
            <a:ext cx="1188720" cy="62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82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65D08A-DE9F-2FA4-436C-54588DF165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6AB140-ECDD-B65C-B629-199162303A4E}"/>
              </a:ext>
            </a:extLst>
          </p:cNvPr>
          <p:cNvSpPr/>
          <p:nvPr/>
        </p:nvSpPr>
        <p:spPr bwMode="auto">
          <a:xfrm>
            <a:off x="1358095" y="1248605"/>
            <a:ext cx="380952" cy="419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520208-5A5D-112F-DB61-A46FC310D8F3}"/>
              </a:ext>
            </a:extLst>
          </p:cNvPr>
          <p:cNvSpPr/>
          <p:nvPr/>
        </p:nvSpPr>
        <p:spPr bwMode="auto">
          <a:xfrm>
            <a:off x="1320000" y="3013158"/>
            <a:ext cx="447619" cy="400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8FEBDC-18DC-326A-440D-AAB903157262}"/>
              </a:ext>
            </a:extLst>
          </p:cNvPr>
          <p:cNvSpPr/>
          <p:nvPr/>
        </p:nvSpPr>
        <p:spPr bwMode="auto">
          <a:xfrm>
            <a:off x="1358095" y="4758634"/>
            <a:ext cx="380952" cy="419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04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>
            <a:extLst>
              <a:ext uri="{FF2B5EF4-FFF2-40B4-BE49-F238E27FC236}">
                <a16:creationId xmlns:a16="http://schemas.microsoft.com/office/drawing/2014/main" id="{5867466B-C2FB-A168-5693-68878D874DC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54"/>
          <a:stretch/>
        </p:blipFill>
        <p:spPr>
          <a:xfrm>
            <a:off x="720000" y="2909165"/>
            <a:ext cx="8420100" cy="3904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7B179B76-65BA-E993-C580-8C879A1C53A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98"/>
          <a:stretch/>
        </p:blipFill>
        <p:spPr>
          <a:xfrm>
            <a:off x="720000" y="836712"/>
            <a:ext cx="8420100" cy="2072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A623CB-8A95-B1D4-6D1E-4BCDBE774A8C}"/>
              </a:ext>
            </a:extLst>
          </p:cNvPr>
          <p:cNvSpPr/>
          <p:nvPr/>
        </p:nvSpPr>
        <p:spPr bwMode="auto">
          <a:xfrm>
            <a:off x="1199456" y="2348880"/>
            <a:ext cx="352380" cy="400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A623CB-8A95-B1D4-6D1E-4BCDBE774A8C}"/>
              </a:ext>
            </a:extLst>
          </p:cNvPr>
          <p:cNvSpPr/>
          <p:nvPr/>
        </p:nvSpPr>
        <p:spPr bwMode="auto">
          <a:xfrm>
            <a:off x="1199456" y="4261730"/>
            <a:ext cx="352380" cy="400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331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19768B-CDFD-620A-010C-5B315B4968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177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4E5984-FEAE-3022-5F53-DA12B776A0D7}"/>
              </a:ext>
            </a:extLst>
          </p:cNvPr>
          <p:cNvSpPr/>
          <p:nvPr/>
        </p:nvSpPr>
        <p:spPr bwMode="auto">
          <a:xfrm>
            <a:off x="1213935" y="1057970"/>
            <a:ext cx="264863" cy="300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C9A225-2E0C-21D6-1DE1-FACE78436E92}"/>
              </a:ext>
            </a:extLst>
          </p:cNvPr>
          <p:cNvSpPr/>
          <p:nvPr/>
        </p:nvSpPr>
        <p:spPr bwMode="auto">
          <a:xfrm>
            <a:off x="1213935" y="3694388"/>
            <a:ext cx="264863" cy="300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29135D-4F31-6813-6D49-7049837EAB76}"/>
              </a:ext>
            </a:extLst>
          </p:cNvPr>
          <p:cNvSpPr/>
          <p:nvPr/>
        </p:nvSpPr>
        <p:spPr bwMode="auto">
          <a:xfrm>
            <a:off x="1170984" y="5678865"/>
            <a:ext cx="336448" cy="293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857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g_16777215">
            <a:extLst>
              <a:ext uri="{FF2B5EF4-FFF2-40B4-BE49-F238E27FC236}">
                <a16:creationId xmlns:a16="http://schemas.microsoft.com/office/drawing/2014/main" id="{E304168B-75C5-E110-C138-4FC30EB30A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869160"/>
            <a:ext cx="8420100" cy="1919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5F576CFF-6246-1912-B0CD-BE29EF00989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51"/>
          <a:stretch/>
        </p:blipFill>
        <p:spPr>
          <a:xfrm>
            <a:off x="720000" y="825469"/>
            <a:ext cx="8420100" cy="4115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DB0677-21CF-AF84-1280-1FD04818FB50}"/>
              </a:ext>
            </a:extLst>
          </p:cNvPr>
          <p:cNvSpPr/>
          <p:nvPr/>
        </p:nvSpPr>
        <p:spPr bwMode="auto">
          <a:xfrm>
            <a:off x="1234285" y="2340227"/>
            <a:ext cx="380952" cy="400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DC0AD7-EA12-01DD-638C-0A1FB6F50D09}"/>
              </a:ext>
            </a:extLst>
          </p:cNvPr>
          <p:cNvSpPr/>
          <p:nvPr/>
        </p:nvSpPr>
        <p:spPr bwMode="auto">
          <a:xfrm>
            <a:off x="1244242" y="3063692"/>
            <a:ext cx="304761" cy="400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5B5DA0-C8B7-C29C-0EE9-2B96189E9995}"/>
              </a:ext>
            </a:extLst>
          </p:cNvPr>
          <p:cNvSpPr/>
          <p:nvPr/>
        </p:nvSpPr>
        <p:spPr bwMode="auto">
          <a:xfrm>
            <a:off x="1272380" y="3710777"/>
            <a:ext cx="304761" cy="400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15B5DA0-C8B7-C29C-0EE9-2B96189E9995}"/>
              </a:ext>
            </a:extLst>
          </p:cNvPr>
          <p:cNvSpPr/>
          <p:nvPr/>
        </p:nvSpPr>
        <p:spPr bwMode="auto">
          <a:xfrm>
            <a:off x="1234285" y="5025918"/>
            <a:ext cx="304761" cy="400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15B5DA0-C8B7-C29C-0EE9-2B96189E9995}"/>
              </a:ext>
            </a:extLst>
          </p:cNvPr>
          <p:cNvSpPr/>
          <p:nvPr/>
        </p:nvSpPr>
        <p:spPr bwMode="auto">
          <a:xfrm>
            <a:off x="1216306" y="5699201"/>
            <a:ext cx="304761" cy="400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262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1AE7D3-53CD-E736-9220-7FC5E94AD6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14458"/>
            <a:ext cx="9326880" cy="4738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784BDE-29A0-DC81-175D-3612832283C5}"/>
              </a:ext>
            </a:extLst>
          </p:cNvPr>
          <p:cNvSpPr/>
          <p:nvPr/>
        </p:nvSpPr>
        <p:spPr bwMode="auto">
          <a:xfrm>
            <a:off x="1205713" y="3532937"/>
            <a:ext cx="438095" cy="400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89C138-1457-209A-790A-777F8CD4EFB8}"/>
              </a:ext>
            </a:extLst>
          </p:cNvPr>
          <p:cNvSpPr/>
          <p:nvPr/>
        </p:nvSpPr>
        <p:spPr bwMode="auto">
          <a:xfrm>
            <a:off x="8256240" y="3501008"/>
            <a:ext cx="1057142" cy="457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8632AB-148A-5C42-6F59-EF898DBE9286}"/>
              </a:ext>
            </a:extLst>
          </p:cNvPr>
          <p:cNvSpPr/>
          <p:nvPr/>
        </p:nvSpPr>
        <p:spPr bwMode="auto">
          <a:xfrm>
            <a:off x="1271464" y="5107586"/>
            <a:ext cx="380952" cy="409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329604-DF99-9F8F-5BA5-DDC97CBB2DEB}"/>
              </a:ext>
            </a:extLst>
          </p:cNvPr>
          <p:cNvSpPr/>
          <p:nvPr/>
        </p:nvSpPr>
        <p:spPr bwMode="auto">
          <a:xfrm>
            <a:off x="7824192" y="5021846"/>
            <a:ext cx="1561904" cy="495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835018"/>
            <a:ext cx="1973580" cy="70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067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E701BB-E45B-E2C6-4EBA-F36946614A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650BB7-6640-D267-76D1-80F0F1FF0ADC}"/>
              </a:ext>
            </a:extLst>
          </p:cNvPr>
          <p:cNvSpPr/>
          <p:nvPr/>
        </p:nvSpPr>
        <p:spPr bwMode="auto">
          <a:xfrm>
            <a:off x="1377142" y="1181831"/>
            <a:ext cx="352380" cy="400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720434-1CD8-1691-5D13-C6D1E9E3B2F1}"/>
              </a:ext>
            </a:extLst>
          </p:cNvPr>
          <p:cNvSpPr/>
          <p:nvPr/>
        </p:nvSpPr>
        <p:spPr bwMode="auto">
          <a:xfrm>
            <a:off x="8929523" y="1162756"/>
            <a:ext cx="1609523" cy="495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39F3CD-2847-BBDE-AB81-3A59FDD8E81F}"/>
              </a:ext>
            </a:extLst>
          </p:cNvPr>
          <p:cNvSpPr/>
          <p:nvPr/>
        </p:nvSpPr>
        <p:spPr bwMode="auto">
          <a:xfrm>
            <a:off x="1358095" y="2994016"/>
            <a:ext cx="380952" cy="410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D4ED86-7FD4-F83F-EA6D-EA024DCFEC62}"/>
              </a:ext>
            </a:extLst>
          </p:cNvPr>
          <p:cNvSpPr/>
          <p:nvPr/>
        </p:nvSpPr>
        <p:spPr bwMode="auto">
          <a:xfrm>
            <a:off x="9453333" y="2974941"/>
            <a:ext cx="1095238" cy="505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447B519-3F95-AD80-6376-F2DD8F346F85}"/>
              </a:ext>
            </a:extLst>
          </p:cNvPr>
          <p:cNvSpPr/>
          <p:nvPr/>
        </p:nvSpPr>
        <p:spPr bwMode="auto">
          <a:xfrm>
            <a:off x="1320000" y="4796663"/>
            <a:ext cx="447619" cy="400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6A86E51-93D9-6F7E-751F-69FFD12A7A3F}"/>
              </a:ext>
            </a:extLst>
          </p:cNvPr>
          <p:cNvSpPr/>
          <p:nvPr/>
        </p:nvSpPr>
        <p:spPr bwMode="auto">
          <a:xfrm>
            <a:off x="9453333" y="4777588"/>
            <a:ext cx="1085714" cy="495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4840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等线</vt:lpstr>
      <vt:lpstr>Arial</vt:lpstr>
      <vt:lpstr>宋体</vt:lpstr>
      <vt:lpstr>Calibri Light</vt:lpstr>
      <vt:lpstr>Calibri</vt:lpstr>
      <vt:lpstr>等线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40</cp:revision>
  <dcterms:created xsi:type="dcterms:W3CDTF">2015-09-16T06:52:26Z</dcterms:created>
  <dcterms:modified xsi:type="dcterms:W3CDTF">2023-08-13T10:25:03Z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