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E6FDB-5A98-44DD-AFA0-5E29B1C4BCDD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A500E-01B4-4E18-961D-D3B07686A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605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A500E-01B4-4E18-961D-D3B07686A21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960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996952"/>
            <a:ext cx="10981373" cy="80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AB527-F841-26A7-0029-5A56AD7CD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763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6ED7D-1EEE-0D8F-74A1-9771991A3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1B21F4-28CE-0716-EE54-8679D0B99D8D}"/>
              </a:ext>
            </a:extLst>
          </p:cNvPr>
          <p:cNvSpPr/>
          <p:nvPr/>
        </p:nvSpPr>
        <p:spPr bwMode="auto">
          <a:xfrm>
            <a:off x="1348571" y="1257987"/>
            <a:ext cx="380952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E9147A-6D89-551B-BC40-21B5C971FD06}"/>
              </a:ext>
            </a:extLst>
          </p:cNvPr>
          <p:cNvSpPr/>
          <p:nvPr/>
        </p:nvSpPr>
        <p:spPr bwMode="auto">
          <a:xfrm>
            <a:off x="1405714" y="2106416"/>
            <a:ext cx="304761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01513-13D7-41C9-A3DC-3F4F96E56696}"/>
              </a:ext>
            </a:extLst>
          </p:cNvPr>
          <p:cNvSpPr/>
          <p:nvPr/>
        </p:nvSpPr>
        <p:spPr bwMode="auto">
          <a:xfrm>
            <a:off x="1405714" y="2954845"/>
            <a:ext cx="304761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7F1F2E-9216-8FE3-C29D-E9D128EBB10E}"/>
              </a:ext>
            </a:extLst>
          </p:cNvPr>
          <p:cNvSpPr/>
          <p:nvPr/>
        </p:nvSpPr>
        <p:spPr bwMode="auto">
          <a:xfrm>
            <a:off x="1348571" y="3803274"/>
            <a:ext cx="380952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F1F756-FA0A-1A81-C97F-4E86DD7D1EAC}"/>
              </a:ext>
            </a:extLst>
          </p:cNvPr>
          <p:cNvSpPr/>
          <p:nvPr/>
        </p:nvSpPr>
        <p:spPr bwMode="auto">
          <a:xfrm>
            <a:off x="1405714" y="4651703"/>
            <a:ext cx="304761" cy="400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6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A3A31-8B9D-5AA6-0579-A4C76BC84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F5CDF-91A1-2108-FDAE-B10E7FD8C2A4}"/>
              </a:ext>
            </a:extLst>
          </p:cNvPr>
          <p:cNvSpPr/>
          <p:nvPr/>
        </p:nvSpPr>
        <p:spPr bwMode="auto">
          <a:xfrm>
            <a:off x="2951184" y="2171668"/>
            <a:ext cx="1310125" cy="3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A858F8-24DE-7E0D-492E-9650B5EDC49E}"/>
              </a:ext>
            </a:extLst>
          </p:cNvPr>
          <p:cNvSpPr/>
          <p:nvPr/>
        </p:nvSpPr>
        <p:spPr bwMode="auto">
          <a:xfrm>
            <a:off x="3359696" y="4077073"/>
            <a:ext cx="1872208" cy="49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EA5FFF-2107-CE01-04D0-6B9AAF722DEB}"/>
              </a:ext>
            </a:extLst>
          </p:cNvPr>
          <p:cNvSpPr/>
          <p:nvPr/>
        </p:nvSpPr>
        <p:spPr bwMode="auto">
          <a:xfrm>
            <a:off x="2827963" y="4996523"/>
            <a:ext cx="1496868" cy="50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E86C9B-0923-659E-ADD1-E871103D2AFB}"/>
              </a:ext>
            </a:extLst>
          </p:cNvPr>
          <p:cNvSpPr/>
          <p:nvPr/>
        </p:nvSpPr>
        <p:spPr bwMode="auto">
          <a:xfrm>
            <a:off x="3586396" y="5949280"/>
            <a:ext cx="2469388" cy="604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31520"/>
          <a:stretch/>
        </p:blipFill>
        <p:spPr>
          <a:xfrm>
            <a:off x="2279577" y="2804535"/>
            <a:ext cx="3240360" cy="1056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C9C05-36F6-3EC1-7E1F-1077C6188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95AE5-6C4B-C319-18E8-ECD227002D7D}"/>
              </a:ext>
            </a:extLst>
          </p:cNvPr>
          <p:cNvSpPr/>
          <p:nvPr/>
        </p:nvSpPr>
        <p:spPr bwMode="auto">
          <a:xfrm>
            <a:off x="1352098" y="2093255"/>
            <a:ext cx="424409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58369-3267-3F5C-A7A0-2C655079B0E7}"/>
              </a:ext>
            </a:extLst>
          </p:cNvPr>
          <p:cNvSpPr/>
          <p:nvPr/>
        </p:nvSpPr>
        <p:spPr bwMode="auto">
          <a:xfrm>
            <a:off x="1352098" y="3693758"/>
            <a:ext cx="415379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0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189ED-4DCA-75B0-3DC2-C64789CE3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D730EE-EA3C-2DAE-B942-AC4185D4BB68}"/>
              </a:ext>
            </a:extLst>
          </p:cNvPr>
          <p:cNvSpPr/>
          <p:nvPr/>
        </p:nvSpPr>
        <p:spPr bwMode="auto">
          <a:xfrm>
            <a:off x="1277482" y="1109528"/>
            <a:ext cx="298939" cy="3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33042-CD92-D458-AC77-7BFBF9A0898D}"/>
              </a:ext>
            </a:extLst>
          </p:cNvPr>
          <p:cNvSpPr/>
          <p:nvPr/>
        </p:nvSpPr>
        <p:spPr bwMode="auto">
          <a:xfrm>
            <a:off x="1261323" y="4669078"/>
            <a:ext cx="323178" cy="3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9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AF4BE-4269-51EF-721D-DB1E203B5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F15CA5-912A-EF11-EAF9-52DF3AC2F557}"/>
              </a:ext>
            </a:extLst>
          </p:cNvPr>
          <p:cNvSpPr/>
          <p:nvPr/>
        </p:nvSpPr>
        <p:spPr bwMode="auto">
          <a:xfrm>
            <a:off x="4011194" y="2060848"/>
            <a:ext cx="1724766" cy="42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17BC89-6A6E-6560-F782-13DA128CDDE0}"/>
              </a:ext>
            </a:extLst>
          </p:cNvPr>
          <p:cNvSpPr/>
          <p:nvPr/>
        </p:nvSpPr>
        <p:spPr bwMode="auto">
          <a:xfrm>
            <a:off x="2943243" y="2966151"/>
            <a:ext cx="778135" cy="50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2E155A-A89F-151C-C9AF-B66FAC8288DC}"/>
              </a:ext>
            </a:extLst>
          </p:cNvPr>
          <p:cNvSpPr/>
          <p:nvPr/>
        </p:nvSpPr>
        <p:spPr bwMode="auto">
          <a:xfrm>
            <a:off x="4443933" y="5945462"/>
            <a:ext cx="754314" cy="50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53381"/>
          <a:stretch/>
        </p:blipFill>
        <p:spPr>
          <a:xfrm>
            <a:off x="1991544" y="3857417"/>
            <a:ext cx="1944216" cy="9311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53381"/>
          <a:stretch/>
        </p:blipFill>
        <p:spPr>
          <a:xfrm>
            <a:off x="4146250" y="4802472"/>
            <a:ext cx="2093766" cy="100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8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95CD2-F651-C77F-A5FC-00AEF7B3B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0659F-E4B1-CB34-0722-8C74FA8FE8F5}"/>
              </a:ext>
            </a:extLst>
          </p:cNvPr>
          <p:cNvSpPr/>
          <p:nvPr/>
        </p:nvSpPr>
        <p:spPr bwMode="auto">
          <a:xfrm>
            <a:off x="1443809" y="2097000"/>
            <a:ext cx="352380" cy="4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8AF55-C43B-F2D7-3C30-E416D2E5B9E0}"/>
              </a:ext>
            </a:extLst>
          </p:cNvPr>
          <p:cNvSpPr/>
          <p:nvPr/>
        </p:nvSpPr>
        <p:spPr bwMode="auto">
          <a:xfrm>
            <a:off x="1386666" y="2945516"/>
            <a:ext cx="438095" cy="4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FFF2A-FEF0-0258-BFD8-4E753CE7A3F2}"/>
              </a:ext>
            </a:extLst>
          </p:cNvPr>
          <p:cNvSpPr/>
          <p:nvPr/>
        </p:nvSpPr>
        <p:spPr bwMode="auto">
          <a:xfrm>
            <a:off x="1443809" y="3784500"/>
            <a:ext cx="314285" cy="4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8D2702E-0F79-CF2C-16E6-40255D5AA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89"/>
          <a:stretch/>
        </p:blipFill>
        <p:spPr>
          <a:xfrm>
            <a:off x="839416" y="4347000"/>
            <a:ext cx="10751820" cy="180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7FFF2A-FEF0-0258-BFD8-4E753CE7A3F2}"/>
              </a:ext>
            </a:extLst>
          </p:cNvPr>
          <p:cNvSpPr/>
          <p:nvPr/>
        </p:nvSpPr>
        <p:spPr bwMode="auto">
          <a:xfrm>
            <a:off x="1462856" y="4470939"/>
            <a:ext cx="361905" cy="54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7FFF2A-FEF0-0258-BFD8-4E753CE7A3F2}"/>
              </a:ext>
            </a:extLst>
          </p:cNvPr>
          <p:cNvSpPr/>
          <p:nvPr/>
        </p:nvSpPr>
        <p:spPr bwMode="auto">
          <a:xfrm>
            <a:off x="1463402" y="5348061"/>
            <a:ext cx="361905" cy="54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2702E-0F79-CF2C-16E6-40255D5AAB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5"/>
          <a:stretch/>
        </p:blipFill>
        <p:spPr>
          <a:xfrm>
            <a:off x="623392" y="980728"/>
            <a:ext cx="9325714" cy="423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534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E752E-7C0C-AD8F-CA9E-67C3EBD766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4F359-77A2-8C3E-6C84-91793844CB2B}"/>
              </a:ext>
            </a:extLst>
          </p:cNvPr>
          <p:cNvSpPr/>
          <p:nvPr/>
        </p:nvSpPr>
        <p:spPr bwMode="auto">
          <a:xfrm>
            <a:off x="1834285" y="3327877"/>
            <a:ext cx="571428" cy="61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B5B34-8FAF-BB2B-992C-79E9B4EC3B5F}"/>
              </a:ext>
            </a:extLst>
          </p:cNvPr>
          <p:cNvSpPr/>
          <p:nvPr/>
        </p:nvSpPr>
        <p:spPr bwMode="auto">
          <a:xfrm>
            <a:off x="1843809" y="5388078"/>
            <a:ext cx="1476190" cy="61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CB73CE-324D-D403-9D56-BE7687D8862A}"/>
              </a:ext>
            </a:extLst>
          </p:cNvPr>
          <p:cNvSpPr/>
          <p:nvPr/>
        </p:nvSpPr>
        <p:spPr bwMode="auto">
          <a:xfrm>
            <a:off x="4072380" y="5388078"/>
            <a:ext cx="933333" cy="61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7238E5-F4F0-5F25-FC07-C8357D26B95B}"/>
              </a:ext>
            </a:extLst>
          </p:cNvPr>
          <p:cNvSpPr/>
          <p:nvPr/>
        </p:nvSpPr>
        <p:spPr bwMode="auto">
          <a:xfrm>
            <a:off x="7958095" y="5388078"/>
            <a:ext cx="542857" cy="61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19783" r="31521"/>
          <a:stretch/>
        </p:blipFill>
        <p:spPr>
          <a:xfrm>
            <a:off x="4439816" y="3236583"/>
            <a:ext cx="2304256" cy="10565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13696" r="31520"/>
          <a:stretch/>
        </p:blipFill>
        <p:spPr>
          <a:xfrm>
            <a:off x="6960096" y="3236583"/>
            <a:ext cx="2592288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7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481FA-F8F9-91A7-204F-156AF0AC9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049B5-69E9-9A79-C097-327A80056027}"/>
              </a:ext>
            </a:extLst>
          </p:cNvPr>
          <p:cNvSpPr/>
          <p:nvPr/>
        </p:nvSpPr>
        <p:spPr bwMode="auto">
          <a:xfrm>
            <a:off x="1765858" y="2036061"/>
            <a:ext cx="957970" cy="55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F9F4E-5947-D66D-CDA8-015F5C182EDD}"/>
              </a:ext>
            </a:extLst>
          </p:cNvPr>
          <p:cNvSpPr/>
          <p:nvPr/>
        </p:nvSpPr>
        <p:spPr bwMode="auto">
          <a:xfrm>
            <a:off x="3848785" y="2036061"/>
            <a:ext cx="861294" cy="56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0603B-DA21-0D94-1A69-339B9B750850}"/>
              </a:ext>
            </a:extLst>
          </p:cNvPr>
          <p:cNvSpPr/>
          <p:nvPr/>
        </p:nvSpPr>
        <p:spPr bwMode="auto">
          <a:xfrm>
            <a:off x="1757069" y="3926748"/>
            <a:ext cx="1538026" cy="56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4BA599-D466-B3F3-7584-6BC446728DF3}"/>
              </a:ext>
            </a:extLst>
          </p:cNvPr>
          <p:cNvSpPr/>
          <p:nvPr/>
        </p:nvSpPr>
        <p:spPr bwMode="auto">
          <a:xfrm>
            <a:off x="4393686" y="3926748"/>
            <a:ext cx="861294" cy="56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BD3469-F169-B518-FE8B-B11B64658773}"/>
              </a:ext>
            </a:extLst>
          </p:cNvPr>
          <p:cNvSpPr/>
          <p:nvPr/>
        </p:nvSpPr>
        <p:spPr bwMode="auto">
          <a:xfrm>
            <a:off x="6995148" y="3926748"/>
            <a:ext cx="1151322" cy="56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A7E300-C000-56E7-DE56-692D30B23CD6}"/>
              </a:ext>
            </a:extLst>
          </p:cNvPr>
          <p:cNvSpPr/>
          <p:nvPr/>
        </p:nvSpPr>
        <p:spPr bwMode="auto">
          <a:xfrm>
            <a:off x="2952335" y="5835022"/>
            <a:ext cx="861294" cy="56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F02C1E-9D32-13F6-B323-28243E0B3612}"/>
              </a:ext>
            </a:extLst>
          </p:cNvPr>
          <p:cNvSpPr/>
          <p:nvPr/>
        </p:nvSpPr>
        <p:spPr bwMode="auto">
          <a:xfrm>
            <a:off x="5738361" y="5835022"/>
            <a:ext cx="509745" cy="56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12086" r="51655"/>
          <a:stretch/>
        </p:blipFill>
        <p:spPr>
          <a:xfrm>
            <a:off x="5951984" y="1988840"/>
            <a:ext cx="1512168" cy="93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