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73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824" b="3238"/>
          <a:stretch/>
        </p:blipFill>
        <p:spPr>
          <a:xfrm>
            <a:off x="1414462" y="3140968"/>
            <a:ext cx="9363075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58A8B-27C6-BE2D-4CB7-E43F56039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6E61E9-3CCC-96D4-F0E5-1ADB5E0915E7}"/>
              </a:ext>
            </a:extLst>
          </p:cNvPr>
          <p:cNvSpPr/>
          <p:nvPr/>
        </p:nvSpPr>
        <p:spPr bwMode="auto">
          <a:xfrm>
            <a:off x="2800413" y="2048485"/>
            <a:ext cx="321299" cy="353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894595-8926-A2C7-888D-CEC7F1671873}"/>
              </a:ext>
            </a:extLst>
          </p:cNvPr>
          <p:cNvSpPr/>
          <p:nvPr/>
        </p:nvSpPr>
        <p:spPr bwMode="auto">
          <a:xfrm>
            <a:off x="6222251" y="2875933"/>
            <a:ext cx="329330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86CCCE-60E6-1F45-7272-DE7827CB5C84}"/>
              </a:ext>
            </a:extLst>
          </p:cNvPr>
          <p:cNvSpPr/>
          <p:nvPr/>
        </p:nvSpPr>
        <p:spPr bwMode="auto">
          <a:xfrm>
            <a:off x="2920900" y="5326142"/>
            <a:ext cx="289169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EAB4C1-87A6-689A-BD8B-D14F249AAD31}"/>
              </a:ext>
            </a:extLst>
          </p:cNvPr>
          <p:cNvSpPr/>
          <p:nvPr/>
        </p:nvSpPr>
        <p:spPr bwMode="auto">
          <a:xfrm>
            <a:off x="3756279" y="6137523"/>
            <a:ext cx="369494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85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A0625-128E-3F00-2CE5-D753D82587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9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18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CC33F-4AC9-6265-7155-00B44D56B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3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1CD2C5-EF0D-D86F-A758-8A0557E1F8D3}"/>
              </a:ext>
            </a:extLst>
          </p:cNvPr>
          <p:cNvSpPr/>
          <p:nvPr/>
        </p:nvSpPr>
        <p:spPr bwMode="auto">
          <a:xfrm>
            <a:off x="1426599" y="2339883"/>
            <a:ext cx="344002" cy="3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FBA56D-2511-DF9F-DC47-EB4B8DEDFA52}"/>
              </a:ext>
            </a:extLst>
          </p:cNvPr>
          <p:cNvSpPr/>
          <p:nvPr/>
        </p:nvSpPr>
        <p:spPr bwMode="auto">
          <a:xfrm>
            <a:off x="1408004" y="3261111"/>
            <a:ext cx="381191" cy="3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B2C5DB-CDD8-A550-6191-40AAE671CC3E}"/>
              </a:ext>
            </a:extLst>
          </p:cNvPr>
          <p:cNvSpPr/>
          <p:nvPr/>
        </p:nvSpPr>
        <p:spPr bwMode="auto">
          <a:xfrm>
            <a:off x="1426599" y="4182339"/>
            <a:ext cx="306812" cy="3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81380C-0DCA-F8DA-AD4E-E01273E53E70}"/>
              </a:ext>
            </a:extLst>
          </p:cNvPr>
          <p:cNvSpPr/>
          <p:nvPr/>
        </p:nvSpPr>
        <p:spPr bwMode="auto">
          <a:xfrm>
            <a:off x="1408004" y="5084956"/>
            <a:ext cx="371894" cy="409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024B13-631C-DB44-C476-6C7EC05C428C}"/>
              </a:ext>
            </a:extLst>
          </p:cNvPr>
          <p:cNvSpPr/>
          <p:nvPr/>
        </p:nvSpPr>
        <p:spPr bwMode="auto">
          <a:xfrm>
            <a:off x="1370815" y="6015489"/>
            <a:ext cx="427678" cy="3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F7823-BA0F-19F0-4455-401B64454F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5470D6-524A-FC35-8469-FE53E3AC68EC}"/>
              </a:ext>
            </a:extLst>
          </p:cNvPr>
          <p:cNvSpPr/>
          <p:nvPr/>
        </p:nvSpPr>
        <p:spPr bwMode="auto">
          <a:xfrm>
            <a:off x="1304004" y="2115652"/>
            <a:ext cx="383774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ADA4AB-561E-345E-4CD2-EC008FFDAC7E}"/>
              </a:ext>
            </a:extLst>
          </p:cNvPr>
          <p:cNvSpPr/>
          <p:nvPr/>
        </p:nvSpPr>
        <p:spPr bwMode="auto">
          <a:xfrm>
            <a:off x="1337375" y="3760173"/>
            <a:ext cx="325373" cy="367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5814D6-7182-5863-AD2C-FA3BB007DCED}"/>
              </a:ext>
            </a:extLst>
          </p:cNvPr>
          <p:cNvSpPr/>
          <p:nvPr/>
        </p:nvSpPr>
        <p:spPr bwMode="auto">
          <a:xfrm>
            <a:off x="1354061" y="5413043"/>
            <a:ext cx="308687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2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5F0D4-66BE-5C81-85BA-EF342F552F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2C9BC7-CDC8-5AF5-C454-890CB7F20AE1}"/>
              </a:ext>
            </a:extLst>
          </p:cNvPr>
          <p:cNvSpPr/>
          <p:nvPr/>
        </p:nvSpPr>
        <p:spPr bwMode="auto">
          <a:xfrm>
            <a:off x="1377142" y="1353678"/>
            <a:ext cx="352380" cy="400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E6F352-11FB-E3B8-1F54-58F9D608BBD4}"/>
              </a:ext>
            </a:extLst>
          </p:cNvPr>
          <p:cNvSpPr/>
          <p:nvPr/>
        </p:nvSpPr>
        <p:spPr bwMode="auto">
          <a:xfrm>
            <a:off x="1358095" y="3223904"/>
            <a:ext cx="380952" cy="419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97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7739A-FCCC-1260-A48F-E7672FBCE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21E72-B7DA-1822-A849-2B235C3CB60E}"/>
              </a:ext>
            </a:extLst>
          </p:cNvPr>
          <p:cNvSpPr/>
          <p:nvPr/>
        </p:nvSpPr>
        <p:spPr bwMode="auto">
          <a:xfrm>
            <a:off x="1843809" y="3384296"/>
            <a:ext cx="1038095" cy="61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B256A-EC54-2496-A33C-A4EE2800D8E1}"/>
              </a:ext>
            </a:extLst>
          </p:cNvPr>
          <p:cNvSpPr/>
          <p:nvPr/>
        </p:nvSpPr>
        <p:spPr bwMode="auto">
          <a:xfrm>
            <a:off x="4100952" y="3384296"/>
            <a:ext cx="933333" cy="61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827358-3EAD-590B-CEBD-BE4785076416}"/>
              </a:ext>
            </a:extLst>
          </p:cNvPr>
          <p:cNvSpPr/>
          <p:nvPr/>
        </p:nvSpPr>
        <p:spPr bwMode="auto">
          <a:xfrm>
            <a:off x="1834285" y="5615432"/>
            <a:ext cx="571428" cy="61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54671"/>
          <a:stretch/>
        </p:blipFill>
        <p:spPr>
          <a:xfrm>
            <a:off x="6960096" y="3356992"/>
            <a:ext cx="1872208" cy="9942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45954"/>
          <a:stretch/>
        </p:blipFill>
        <p:spPr>
          <a:xfrm>
            <a:off x="3071664" y="5589240"/>
            <a:ext cx="2232248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39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904E209-4089-CED7-6674-22F63CF7E4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F58A3F8-C82F-03B9-0758-1C902F81F6DE}"/>
              </a:ext>
            </a:extLst>
          </p:cNvPr>
          <p:cNvSpPr/>
          <p:nvPr/>
        </p:nvSpPr>
        <p:spPr bwMode="auto">
          <a:xfrm>
            <a:off x="1704484" y="2039586"/>
            <a:ext cx="910027" cy="52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61645"/>
          <a:stretch/>
        </p:blipFill>
        <p:spPr>
          <a:xfrm>
            <a:off x="4007768" y="1916832"/>
            <a:ext cx="1584176" cy="9942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9442E2-12FB-F3D1-282C-3BAC3637FAD8}"/>
              </a:ext>
            </a:extLst>
          </p:cNvPr>
          <p:cNvSpPr/>
          <p:nvPr/>
        </p:nvSpPr>
        <p:spPr bwMode="auto">
          <a:xfrm>
            <a:off x="1559496" y="5805264"/>
            <a:ext cx="53285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16627" r="4279"/>
          <a:stretch/>
        </p:blipFill>
        <p:spPr>
          <a:xfrm>
            <a:off x="1199456" y="3864747"/>
            <a:ext cx="8784976" cy="99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4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DCB83-42C2-AE22-74C0-2C65D4C1A9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C55154-9239-D6D4-B61C-E8E359847750}"/>
              </a:ext>
            </a:extLst>
          </p:cNvPr>
          <p:cNvSpPr/>
          <p:nvPr/>
        </p:nvSpPr>
        <p:spPr bwMode="auto">
          <a:xfrm>
            <a:off x="1443809" y="2230298"/>
            <a:ext cx="352380" cy="400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14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7ECF2-E6BB-9F95-0DE7-8D37282687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8B5A6B-F048-96EB-9A53-39ADCC225EE2}"/>
              </a:ext>
            </a:extLst>
          </p:cNvPr>
          <p:cNvSpPr/>
          <p:nvPr/>
        </p:nvSpPr>
        <p:spPr bwMode="auto">
          <a:xfrm>
            <a:off x="1358095" y="1286974"/>
            <a:ext cx="380952" cy="419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7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A98F5-6104-D7EF-EB38-A9DF27BC50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84D2FE-3484-35D0-170A-D34A17E3B820}"/>
              </a:ext>
            </a:extLst>
          </p:cNvPr>
          <p:cNvSpPr/>
          <p:nvPr/>
        </p:nvSpPr>
        <p:spPr bwMode="auto">
          <a:xfrm>
            <a:off x="1226046" y="1156769"/>
            <a:ext cx="377526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6C12B3-343E-C381-2E34-54DD180F6E4F}"/>
              </a:ext>
            </a:extLst>
          </p:cNvPr>
          <p:cNvSpPr/>
          <p:nvPr/>
        </p:nvSpPr>
        <p:spPr bwMode="auto">
          <a:xfrm>
            <a:off x="1226046" y="4426393"/>
            <a:ext cx="377526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2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