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embeddedFontLst>
    <p:embeddedFont>
      <p:font typeface="等线" panose="02010600030101010101" pitchFamily="2" charset="-122"/>
      <p:regular r:id="rId13"/>
      <p:bold r:id="rId14"/>
    </p:embeddedFont>
    <p:embeddedFont>
      <p:font typeface="Calibri Light" panose="020F0302020204030204" pitchFamily="34" charset="0"/>
      <p:regular r:id="rId15"/>
      <p: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等线 Light" panose="02010600030101010101" pitchFamily="2" charset="-122"/>
      <p:regular r:id="rId21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540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386" b="15321"/>
          <a:stretch/>
        </p:blipFill>
        <p:spPr>
          <a:xfrm>
            <a:off x="390525" y="2996952"/>
            <a:ext cx="11410950" cy="792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5CE498-DB6F-ACCC-2BAA-FA59B5ED43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895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07347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F72903-9804-5A2D-079C-2FC3E3B91A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50CEFB-78A8-7FB4-60CA-4B81910042DA}"/>
              </a:ext>
            </a:extLst>
          </p:cNvPr>
          <p:cNvSpPr/>
          <p:nvPr/>
        </p:nvSpPr>
        <p:spPr bwMode="auto">
          <a:xfrm>
            <a:off x="3177142" y="3546412"/>
            <a:ext cx="590476" cy="524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B06F00-F515-6043-1CE0-8056EE956E15}"/>
              </a:ext>
            </a:extLst>
          </p:cNvPr>
          <p:cNvSpPr/>
          <p:nvPr/>
        </p:nvSpPr>
        <p:spPr bwMode="auto">
          <a:xfrm>
            <a:off x="9339047" y="3546412"/>
            <a:ext cx="1647619" cy="524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F69085-22BB-C41A-D42A-49A95FB37C53}"/>
              </a:ext>
            </a:extLst>
          </p:cNvPr>
          <p:cNvSpPr/>
          <p:nvPr/>
        </p:nvSpPr>
        <p:spPr bwMode="auto">
          <a:xfrm>
            <a:off x="5139047" y="4518968"/>
            <a:ext cx="1114285" cy="524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A0711A-B17F-7B55-76DE-1DB635B30C9C}"/>
              </a:ext>
            </a:extLst>
          </p:cNvPr>
          <p:cNvSpPr/>
          <p:nvPr/>
        </p:nvSpPr>
        <p:spPr bwMode="auto">
          <a:xfrm>
            <a:off x="7634285" y="4518968"/>
            <a:ext cx="590477" cy="524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553720-065D-4401-B037-A0E583A75FA9}"/>
              </a:ext>
            </a:extLst>
          </p:cNvPr>
          <p:cNvSpPr/>
          <p:nvPr/>
        </p:nvSpPr>
        <p:spPr bwMode="auto">
          <a:xfrm>
            <a:off x="9339047" y="5481988"/>
            <a:ext cx="1647619" cy="524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72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9A29F1-D140-3B62-A0BC-5E38E73D13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587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064E28-E870-B738-390F-058CF003CB23}"/>
              </a:ext>
            </a:extLst>
          </p:cNvPr>
          <p:cNvSpPr/>
          <p:nvPr/>
        </p:nvSpPr>
        <p:spPr bwMode="auto">
          <a:xfrm>
            <a:off x="1402493" y="2347384"/>
            <a:ext cx="359692" cy="406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78BFD9-B6DD-E31A-E1CD-2B826E92B253}"/>
              </a:ext>
            </a:extLst>
          </p:cNvPr>
          <p:cNvSpPr/>
          <p:nvPr/>
        </p:nvSpPr>
        <p:spPr bwMode="auto">
          <a:xfrm>
            <a:off x="1402493" y="3242769"/>
            <a:ext cx="368915" cy="396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B67E82-3716-9838-0824-307389042841}"/>
              </a:ext>
            </a:extLst>
          </p:cNvPr>
          <p:cNvSpPr/>
          <p:nvPr/>
        </p:nvSpPr>
        <p:spPr bwMode="auto">
          <a:xfrm>
            <a:off x="1365601" y="4147384"/>
            <a:ext cx="433475" cy="387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E4B9AA-7DAD-D42F-A398-A0039E6A5BF2}"/>
              </a:ext>
            </a:extLst>
          </p:cNvPr>
          <p:cNvSpPr/>
          <p:nvPr/>
        </p:nvSpPr>
        <p:spPr bwMode="auto">
          <a:xfrm>
            <a:off x="1420938" y="5052000"/>
            <a:ext cx="341246" cy="387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87850D-2C01-AE30-6E17-E3EA186EA476}"/>
              </a:ext>
            </a:extLst>
          </p:cNvPr>
          <p:cNvSpPr/>
          <p:nvPr/>
        </p:nvSpPr>
        <p:spPr bwMode="auto">
          <a:xfrm>
            <a:off x="1365601" y="5938153"/>
            <a:ext cx="424252" cy="387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539877-B60A-ECCB-4CB7-9C1EAB84E5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232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8CE362-0FC4-6265-209C-95B01B622A71}"/>
              </a:ext>
            </a:extLst>
          </p:cNvPr>
          <p:cNvSpPr/>
          <p:nvPr/>
        </p:nvSpPr>
        <p:spPr bwMode="auto">
          <a:xfrm>
            <a:off x="1284519" y="1938193"/>
            <a:ext cx="274831" cy="312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8C907D-BD94-797A-119E-DFAB59244C5F}"/>
              </a:ext>
            </a:extLst>
          </p:cNvPr>
          <p:cNvSpPr/>
          <p:nvPr/>
        </p:nvSpPr>
        <p:spPr bwMode="auto">
          <a:xfrm>
            <a:off x="1239952" y="4100980"/>
            <a:ext cx="341682" cy="312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023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DE69FD-251D-2AAD-9DFC-80BD9DABB8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141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F2AD57-1977-D884-598A-EF8881BA8C62}"/>
              </a:ext>
            </a:extLst>
          </p:cNvPr>
          <p:cNvSpPr/>
          <p:nvPr/>
        </p:nvSpPr>
        <p:spPr bwMode="auto">
          <a:xfrm>
            <a:off x="1217133" y="1216948"/>
            <a:ext cx="296796" cy="326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FAF03A-3BB7-1780-8E3D-E905A7C53353}"/>
              </a:ext>
            </a:extLst>
          </p:cNvPr>
          <p:cNvSpPr/>
          <p:nvPr/>
        </p:nvSpPr>
        <p:spPr bwMode="auto">
          <a:xfrm>
            <a:off x="1231973" y="4111793"/>
            <a:ext cx="274536" cy="311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98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31F79E-DF96-257B-8153-6FDA190386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9300FC-0D15-43F6-E8F8-24724E005D08}"/>
              </a:ext>
            </a:extLst>
          </p:cNvPr>
          <p:cNvSpPr/>
          <p:nvPr/>
        </p:nvSpPr>
        <p:spPr bwMode="auto">
          <a:xfrm>
            <a:off x="1358095" y="1306098"/>
            <a:ext cx="380952" cy="410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503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736B81-1892-8EEA-A208-6F6E996260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38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1DA4E5-FCF0-AD38-6F2D-0EA0822D477E}"/>
              </a:ext>
            </a:extLst>
          </p:cNvPr>
          <p:cNvSpPr/>
          <p:nvPr/>
        </p:nvSpPr>
        <p:spPr bwMode="auto">
          <a:xfrm>
            <a:off x="1355421" y="2343861"/>
            <a:ext cx="417562" cy="381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A47432-A986-FDAA-E98C-1BC220980C31}"/>
              </a:ext>
            </a:extLst>
          </p:cNvPr>
          <p:cNvSpPr/>
          <p:nvPr/>
        </p:nvSpPr>
        <p:spPr bwMode="auto">
          <a:xfrm>
            <a:off x="1391731" y="4097299"/>
            <a:ext cx="354020" cy="399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7BD4A1-B3F0-69DA-0DAF-1EBAF15254EA}"/>
              </a:ext>
            </a:extLst>
          </p:cNvPr>
          <p:cNvSpPr/>
          <p:nvPr/>
        </p:nvSpPr>
        <p:spPr bwMode="auto">
          <a:xfrm>
            <a:off x="1391731" y="4987646"/>
            <a:ext cx="372175" cy="381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794836-7EAA-9636-18F0-EB56C01DF6FD}"/>
              </a:ext>
            </a:extLst>
          </p:cNvPr>
          <p:cNvSpPr/>
          <p:nvPr/>
        </p:nvSpPr>
        <p:spPr bwMode="auto">
          <a:xfrm>
            <a:off x="1409885" y="5868908"/>
            <a:ext cx="335865" cy="381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916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FA3B0C-ADB9-C67D-A273-F8F91776DD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0875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037893-053C-C740-D360-A9DD76D9ED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90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D0ACD0-2A84-9CF5-90C8-CB88994403EC}"/>
              </a:ext>
            </a:extLst>
          </p:cNvPr>
          <p:cNvSpPr/>
          <p:nvPr/>
        </p:nvSpPr>
        <p:spPr bwMode="auto">
          <a:xfrm>
            <a:off x="6960096" y="5733256"/>
            <a:ext cx="3335157" cy="595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139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BEAE87-DA89-B0EF-F32C-DD8CCE5464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17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0CF7CD-D916-78D2-D54B-B74A27D81951}"/>
              </a:ext>
            </a:extLst>
          </p:cNvPr>
          <p:cNvSpPr/>
          <p:nvPr/>
        </p:nvSpPr>
        <p:spPr bwMode="auto">
          <a:xfrm>
            <a:off x="3211942" y="2354739"/>
            <a:ext cx="1983382" cy="381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0E01A6D-7B02-591F-B466-FF8544B0E876}"/>
              </a:ext>
            </a:extLst>
          </p:cNvPr>
          <p:cNvSpPr/>
          <p:nvPr/>
        </p:nvSpPr>
        <p:spPr bwMode="auto">
          <a:xfrm>
            <a:off x="4729145" y="5877272"/>
            <a:ext cx="1695199" cy="498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30442"/>
          <a:stretch/>
        </p:blipFill>
        <p:spPr>
          <a:xfrm>
            <a:off x="1919536" y="4722464"/>
            <a:ext cx="2407935" cy="93878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r="44636"/>
          <a:stretch/>
        </p:blipFill>
        <p:spPr>
          <a:xfrm>
            <a:off x="8184232" y="1146068"/>
            <a:ext cx="1720559" cy="842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029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Arial</vt:lpstr>
      <vt:lpstr>宋体</vt:lpstr>
      <vt:lpstr>Calibri Light</vt:lpstr>
      <vt:lpstr>Calibri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37</cp:revision>
  <dcterms:created xsi:type="dcterms:W3CDTF">2015-09-16T06:52:26Z</dcterms:created>
  <dcterms:modified xsi:type="dcterms:W3CDTF">2023-08-13T09:38:58Z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