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等线 Light" panose="02010600030101010101" pitchFamily="2" charset="-122"/>
      <p:regular r:id="rId1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23" b="19517"/>
          <a:stretch/>
        </p:blipFill>
        <p:spPr>
          <a:xfrm>
            <a:off x="223837" y="2924944"/>
            <a:ext cx="11744325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82BC2-4828-078D-7F14-CB23FB733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52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46E33-7DED-45F3-F331-5A6D77A29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9456420" cy="507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589ED-97F1-E970-452E-037C75DB1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636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CC6AF-4C69-1B7E-5932-F05322A5C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67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C010D-25F8-C9D8-7E9A-695C44F8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143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CEEFD-F044-5109-DFA5-5BBF11F7D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856A78-BE02-7F89-131A-7664A7FECF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80823"/>
            <a:ext cx="10800000" cy="9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867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7D1EB-FD41-28DF-C14C-2E9AC5429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72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5FBF5-81E2-9D3D-9A95-C67348982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725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F6998-B5D0-3AAB-0DDF-C0BDF2CF4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186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2023-08-13T09:39:47Z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