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9" r:id="rId1"/>
  </p:sldMasterIdLst>
  <p:sldIdLst>
    <p:sldId id="362" r:id="rId2"/>
    <p:sldId id="363" r:id="rId3"/>
    <p:sldId id="373" r:id="rId4"/>
    <p:sldId id="372" r:id="rId5"/>
    <p:sldId id="371" r:id="rId6"/>
    <p:sldId id="370" r:id="rId7"/>
    <p:sldId id="368" r:id="rId8"/>
    <p:sldId id="374" r:id="rId9"/>
    <p:sldId id="366" r:id="rId10"/>
    <p:sldId id="365" r:id="rId11"/>
    <p:sldId id="364" r:id="rId12"/>
  </p:sldIdLst>
  <p:sldSz cx="12192000" cy="6858000"/>
  <p:notesSz cx="6858000" cy="9144000"/>
  <p:embeddedFontLst>
    <p:embeddedFont>
      <p:font typeface="Calibri" panose="020F0502020204030204" pitchFamily="34" charset="0"/>
      <p:regular r:id="rId13"/>
      <p:bold r:id="rId14"/>
      <p:italic r:id="rId15"/>
      <p:boldItalic r:id="rId16"/>
    </p:embeddedFont>
    <p:embeddedFont>
      <p:font typeface="等线 Light" panose="02010600030101010101" pitchFamily="2" charset="-122"/>
      <p:regular r:id="rId17"/>
    </p:embeddedFont>
    <p:embeddedFont>
      <p:font typeface="等线" panose="02010600030101010101" pitchFamily="2" charset="-122"/>
      <p:regular r:id="rId18"/>
      <p:bold r:id="rId19"/>
    </p:embeddedFont>
    <p:embeddedFont>
      <p:font typeface="Calibri Light" panose="020F0302020204030204" pitchFamily="34" charset="0"/>
      <p:regular r:id="rId20"/>
      <p:italic r:id="rId21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6" d="100"/>
          <a:sy n="86" d="100"/>
        </p:scale>
        <p:origin x="90" y="51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5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337" y="3000375"/>
            <a:ext cx="10601325" cy="85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6373F2-9C94-FB6D-A1C8-BB570E70FA4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938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76880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0D3638-7A49-8DAF-6ADE-638E818A8F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7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B87426-838F-7329-F02A-54BE05CC9B05}"/>
              </a:ext>
            </a:extLst>
          </p:cNvPr>
          <p:cNvSpPr/>
          <p:nvPr/>
        </p:nvSpPr>
        <p:spPr bwMode="auto">
          <a:xfrm>
            <a:off x="1348571" y="1210322"/>
            <a:ext cx="380952" cy="4003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05A36D6-46D7-2C4F-D74A-C790A579FE80}"/>
              </a:ext>
            </a:extLst>
          </p:cNvPr>
          <p:cNvSpPr/>
          <p:nvPr/>
        </p:nvSpPr>
        <p:spPr bwMode="auto">
          <a:xfrm>
            <a:off x="1348571" y="2068284"/>
            <a:ext cx="380952" cy="4003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A9BCB37-4BAA-147E-5FD3-4532D1042026}"/>
              </a:ext>
            </a:extLst>
          </p:cNvPr>
          <p:cNvSpPr/>
          <p:nvPr/>
        </p:nvSpPr>
        <p:spPr bwMode="auto">
          <a:xfrm>
            <a:off x="1405714" y="2935779"/>
            <a:ext cx="304761" cy="4003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1F81B56-242E-BDB2-3098-034F546D686A}"/>
              </a:ext>
            </a:extLst>
          </p:cNvPr>
          <p:cNvSpPr/>
          <p:nvPr/>
        </p:nvSpPr>
        <p:spPr bwMode="auto">
          <a:xfrm>
            <a:off x="1405714" y="3803274"/>
            <a:ext cx="304761" cy="4003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679B259-328F-0049-B201-36AC5AD9FBBC}"/>
              </a:ext>
            </a:extLst>
          </p:cNvPr>
          <p:cNvSpPr/>
          <p:nvPr/>
        </p:nvSpPr>
        <p:spPr bwMode="auto">
          <a:xfrm>
            <a:off x="1405714" y="4661236"/>
            <a:ext cx="304761" cy="4003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5332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25C876-D916-1632-96BD-5A7B2DE8520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837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DE2988A-0C41-726C-5EF6-C7BA26CB2FC6}"/>
              </a:ext>
            </a:extLst>
          </p:cNvPr>
          <p:cNvSpPr/>
          <p:nvPr/>
        </p:nvSpPr>
        <p:spPr bwMode="auto">
          <a:xfrm>
            <a:off x="1355597" y="2118976"/>
            <a:ext cx="309435" cy="3516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8FD3E76-4E14-9F47-5022-8476D9BF7CC0}"/>
              </a:ext>
            </a:extLst>
          </p:cNvPr>
          <p:cNvSpPr/>
          <p:nvPr/>
        </p:nvSpPr>
        <p:spPr bwMode="auto">
          <a:xfrm>
            <a:off x="1338870" y="3692930"/>
            <a:ext cx="334524" cy="36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9DB9B7F-2693-BDDE-ED59-41F901B76BE5}"/>
              </a:ext>
            </a:extLst>
          </p:cNvPr>
          <p:cNvSpPr/>
          <p:nvPr/>
        </p:nvSpPr>
        <p:spPr bwMode="auto">
          <a:xfrm>
            <a:off x="1305418" y="4488279"/>
            <a:ext cx="384703" cy="3516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9979B6D-3D4F-64B4-F608-9C121E52CD4C}"/>
              </a:ext>
            </a:extLst>
          </p:cNvPr>
          <p:cNvSpPr/>
          <p:nvPr/>
        </p:nvSpPr>
        <p:spPr bwMode="auto">
          <a:xfrm>
            <a:off x="1338870" y="5275255"/>
            <a:ext cx="334524" cy="3683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7A915AB-C3A3-C7F2-15DB-39D211482BF9}"/>
              </a:ext>
            </a:extLst>
          </p:cNvPr>
          <p:cNvSpPr/>
          <p:nvPr/>
        </p:nvSpPr>
        <p:spPr bwMode="auto">
          <a:xfrm>
            <a:off x="1305418" y="6078976"/>
            <a:ext cx="384703" cy="3516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CBC6E0-007E-FB7C-31D0-3504E0AD9D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4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D87EA6-28D8-777D-5564-C5EE62A0EC9B}"/>
              </a:ext>
            </a:extLst>
          </p:cNvPr>
          <p:cNvSpPr/>
          <p:nvPr/>
        </p:nvSpPr>
        <p:spPr bwMode="auto">
          <a:xfrm>
            <a:off x="5624761" y="3191693"/>
            <a:ext cx="2066666" cy="6097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3574" y="5202266"/>
            <a:ext cx="2926842" cy="108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9980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25E683-F87B-CF27-B57D-56CBEF5D72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494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A1F8390-0590-BF15-2A43-074B2F55A402}"/>
              </a:ext>
            </a:extLst>
          </p:cNvPr>
          <p:cNvSpPr/>
          <p:nvPr/>
        </p:nvSpPr>
        <p:spPr bwMode="auto">
          <a:xfrm>
            <a:off x="4943872" y="2132856"/>
            <a:ext cx="1512168" cy="444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B71F8D9-028C-D780-DCBB-A897A23BC1F3}"/>
              </a:ext>
            </a:extLst>
          </p:cNvPr>
          <p:cNvSpPr/>
          <p:nvPr/>
        </p:nvSpPr>
        <p:spPr bwMode="auto">
          <a:xfrm>
            <a:off x="4636441" y="5013177"/>
            <a:ext cx="1391586" cy="5018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BF1D54F-7436-B984-E8B7-554A4BF02F60}"/>
              </a:ext>
            </a:extLst>
          </p:cNvPr>
          <p:cNvSpPr/>
          <p:nvPr/>
        </p:nvSpPr>
        <p:spPr bwMode="auto">
          <a:xfrm>
            <a:off x="7419615" y="5239901"/>
            <a:ext cx="1633239" cy="2750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3852000"/>
            <a:ext cx="1718310" cy="84867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3099" y="3717032"/>
            <a:ext cx="2015109" cy="995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023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EE7BE2-511A-2EE6-1343-C61B656A8E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017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FEFA172-E496-71DF-5057-6704BD673F4D}"/>
              </a:ext>
            </a:extLst>
          </p:cNvPr>
          <p:cNvSpPr/>
          <p:nvPr/>
        </p:nvSpPr>
        <p:spPr bwMode="auto">
          <a:xfrm>
            <a:off x="1294367" y="1864722"/>
            <a:ext cx="302707" cy="3415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7BC782E-15F5-1AF8-544F-29330F3EB053}"/>
              </a:ext>
            </a:extLst>
          </p:cNvPr>
          <p:cNvSpPr/>
          <p:nvPr/>
        </p:nvSpPr>
        <p:spPr bwMode="auto">
          <a:xfrm>
            <a:off x="1263320" y="4077121"/>
            <a:ext cx="357039" cy="3260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4596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CCA8B3-6258-6D4C-3A0F-C688C390413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701306"/>
            <a:ext cx="10363200" cy="4434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8BCCE8-3C1B-6EDC-7555-8848A8E8FAB0}"/>
              </a:ext>
            </a:extLst>
          </p:cNvPr>
          <p:cNvSpPr/>
          <p:nvPr/>
        </p:nvSpPr>
        <p:spPr bwMode="auto">
          <a:xfrm>
            <a:off x="1307278" y="980728"/>
            <a:ext cx="42224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44014A6-F33E-36CE-2B96-52968FC20EDF}"/>
              </a:ext>
            </a:extLst>
          </p:cNvPr>
          <p:cNvSpPr/>
          <p:nvPr/>
        </p:nvSpPr>
        <p:spPr bwMode="auto">
          <a:xfrm>
            <a:off x="1307278" y="3645024"/>
            <a:ext cx="422244" cy="409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D6E33088-81D2-74CF-D47F-63A0D70A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640" y="5136146"/>
            <a:ext cx="10363200" cy="1737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82795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FCD220-2EF6-FE42-77CB-A433E6E2C4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16A063-0EC6-5773-2E4B-4868B4E28246}"/>
              </a:ext>
            </a:extLst>
          </p:cNvPr>
          <p:cNvSpPr/>
          <p:nvPr/>
        </p:nvSpPr>
        <p:spPr bwMode="auto">
          <a:xfrm>
            <a:off x="1843808" y="3185522"/>
            <a:ext cx="8140623" cy="6106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0D64637-086C-060B-D03A-C08D5F0909DC}"/>
              </a:ext>
            </a:extLst>
          </p:cNvPr>
          <p:cNvSpPr/>
          <p:nvPr/>
        </p:nvSpPr>
        <p:spPr bwMode="auto">
          <a:xfrm>
            <a:off x="1834285" y="5265471"/>
            <a:ext cx="6637979" cy="6106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127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EF5505EB-DBED-550C-68CF-9222D059CC3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836712"/>
            <a:ext cx="99537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8466" y="1754800"/>
            <a:ext cx="9320022" cy="102612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3699016"/>
            <a:ext cx="9320022" cy="102612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5589240"/>
            <a:ext cx="9320022" cy="1026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673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C3538F-82AE-8529-921D-722DBED58B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36394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Calibri</vt:lpstr>
      <vt:lpstr>等线 Light</vt:lpstr>
      <vt:lpstr>等线</vt:lpstr>
      <vt:lpstr>Arial</vt:lpstr>
      <vt:lpstr>宋体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38</cp:revision>
  <dcterms:created xsi:type="dcterms:W3CDTF">2015-09-16T06:52:26Z</dcterms:created>
  <dcterms:modified xsi:type="dcterms:W3CDTF">2023-08-10T11:32:21Z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