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4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420" b="4641"/>
          <a:stretch/>
        </p:blipFill>
        <p:spPr>
          <a:xfrm>
            <a:off x="666750" y="2636912"/>
            <a:ext cx="10858500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00FFBE-E3A5-D811-9025-C54CAACF9D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226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3FDD5-D7CC-E7E2-3BDA-4F89D217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AA4AA-F5DC-CC9F-828E-594A87D907F2}"/>
              </a:ext>
            </a:extLst>
          </p:cNvPr>
          <p:cNvSpPr/>
          <p:nvPr/>
        </p:nvSpPr>
        <p:spPr bwMode="auto">
          <a:xfrm>
            <a:off x="1348571" y="1238721"/>
            <a:ext cx="380952" cy="40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48AD21-1D70-465B-0FF9-BCC4A9F4EFA9}"/>
              </a:ext>
            </a:extLst>
          </p:cNvPr>
          <p:cNvSpPr/>
          <p:nvPr/>
        </p:nvSpPr>
        <p:spPr bwMode="auto">
          <a:xfrm>
            <a:off x="1348571" y="2038886"/>
            <a:ext cx="380952" cy="40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4B86C9-BCEF-1C7B-AD7B-455B00C44935}"/>
              </a:ext>
            </a:extLst>
          </p:cNvPr>
          <p:cNvSpPr/>
          <p:nvPr/>
        </p:nvSpPr>
        <p:spPr bwMode="auto">
          <a:xfrm>
            <a:off x="1405714" y="2819999"/>
            <a:ext cx="304761" cy="40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35994E-58E0-453C-B2A8-269F86C76A78}"/>
              </a:ext>
            </a:extLst>
          </p:cNvPr>
          <p:cNvSpPr/>
          <p:nvPr/>
        </p:nvSpPr>
        <p:spPr bwMode="auto">
          <a:xfrm>
            <a:off x="1405714" y="3620163"/>
            <a:ext cx="304761" cy="40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F1E9CA-3645-1637-E50F-BF69EFCD4770}"/>
              </a:ext>
            </a:extLst>
          </p:cNvPr>
          <p:cNvSpPr/>
          <p:nvPr/>
        </p:nvSpPr>
        <p:spPr bwMode="auto">
          <a:xfrm>
            <a:off x="1348571" y="4410802"/>
            <a:ext cx="380952" cy="40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44DCC-32BE-B8DA-CF43-40C7F685B6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AF188-5AE2-7F09-7B7D-2B0E9169CE68}"/>
              </a:ext>
            </a:extLst>
          </p:cNvPr>
          <p:cNvSpPr/>
          <p:nvPr/>
        </p:nvSpPr>
        <p:spPr bwMode="auto">
          <a:xfrm>
            <a:off x="1263320" y="1950113"/>
            <a:ext cx="357039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C2075-8CAA-9AF0-4DDB-FCF463F9ADB3}"/>
              </a:ext>
            </a:extLst>
          </p:cNvPr>
          <p:cNvSpPr/>
          <p:nvPr/>
        </p:nvSpPr>
        <p:spPr bwMode="auto">
          <a:xfrm>
            <a:off x="1309891" y="3557013"/>
            <a:ext cx="287183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6C9CC07-DA32-7EF9-2073-D71E9F399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4485256-DF0B-6943-0E7A-06F74656F6D4}"/>
              </a:ext>
            </a:extLst>
          </p:cNvPr>
          <p:cNvSpPr/>
          <p:nvPr/>
        </p:nvSpPr>
        <p:spPr bwMode="auto">
          <a:xfrm>
            <a:off x="5893903" y="2501889"/>
            <a:ext cx="1240609" cy="444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65759"/>
          <a:stretch/>
        </p:blipFill>
        <p:spPr>
          <a:xfrm>
            <a:off x="2279576" y="2276871"/>
            <a:ext cx="2551371" cy="9685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7527" r="61846" b="-1"/>
          <a:stretch/>
        </p:blipFill>
        <p:spPr>
          <a:xfrm>
            <a:off x="2351584" y="3212976"/>
            <a:ext cx="2808312" cy="88468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485256-DF0B-6943-0E7A-06F74656F6D4}"/>
              </a:ext>
            </a:extLst>
          </p:cNvPr>
          <p:cNvSpPr/>
          <p:nvPr/>
        </p:nvSpPr>
        <p:spPr bwMode="auto">
          <a:xfrm>
            <a:off x="6171175" y="3433236"/>
            <a:ext cx="1240609" cy="444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17206" r="69673"/>
          <a:stretch/>
        </p:blipFill>
        <p:spPr>
          <a:xfrm>
            <a:off x="2279576" y="4221088"/>
            <a:ext cx="2259731" cy="80186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485256-DF0B-6943-0E7A-06F74656F6D4}"/>
              </a:ext>
            </a:extLst>
          </p:cNvPr>
          <p:cNvSpPr/>
          <p:nvPr/>
        </p:nvSpPr>
        <p:spPr bwMode="auto">
          <a:xfrm>
            <a:off x="5451095" y="4253858"/>
            <a:ext cx="788921" cy="471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9679" r="66738"/>
          <a:stretch/>
        </p:blipFill>
        <p:spPr>
          <a:xfrm>
            <a:off x="2393440" y="5013176"/>
            <a:ext cx="2478424" cy="87476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485256-DF0B-6943-0E7A-06F74656F6D4}"/>
              </a:ext>
            </a:extLst>
          </p:cNvPr>
          <p:cNvSpPr/>
          <p:nvPr/>
        </p:nvSpPr>
        <p:spPr bwMode="auto">
          <a:xfrm>
            <a:off x="5619711" y="5101605"/>
            <a:ext cx="1514801" cy="559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-1" t="9679" r="65760"/>
          <a:stretch/>
        </p:blipFill>
        <p:spPr>
          <a:xfrm>
            <a:off x="2368248" y="5881288"/>
            <a:ext cx="2582485" cy="885428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485256-DF0B-6943-0E7A-06F74656F6D4}"/>
              </a:ext>
            </a:extLst>
          </p:cNvPr>
          <p:cNvSpPr/>
          <p:nvPr/>
        </p:nvSpPr>
        <p:spPr bwMode="auto">
          <a:xfrm>
            <a:off x="5916447" y="5919889"/>
            <a:ext cx="1514801" cy="559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14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9E5C0BB-D6B4-BB05-C9D9-85AABE167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79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6776"/>
          <a:stretch/>
        </p:blipFill>
        <p:spPr>
          <a:xfrm>
            <a:off x="3726246" y="5373216"/>
            <a:ext cx="3096344" cy="90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93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0BE2B-3280-CA34-AE16-DAD0048661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BF955C-AE07-47A5-E302-EE9FCBA0A7F3}"/>
              </a:ext>
            </a:extLst>
          </p:cNvPr>
          <p:cNvSpPr/>
          <p:nvPr/>
        </p:nvSpPr>
        <p:spPr bwMode="auto">
          <a:xfrm>
            <a:off x="5922177" y="3110766"/>
            <a:ext cx="918485" cy="49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40D13B-E83B-BC6F-1D12-AC64BC5BA7AE}"/>
              </a:ext>
            </a:extLst>
          </p:cNvPr>
          <p:cNvSpPr/>
          <p:nvPr/>
        </p:nvSpPr>
        <p:spPr bwMode="auto">
          <a:xfrm>
            <a:off x="1314314" y="4075914"/>
            <a:ext cx="987950" cy="49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BDA0A8-1E55-8EBB-95E2-1BA7BC29DA88}"/>
              </a:ext>
            </a:extLst>
          </p:cNvPr>
          <p:cNvSpPr/>
          <p:nvPr/>
        </p:nvSpPr>
        <p:spPr bwMode="auto">
          <a:xfrm>
            <a:off x="1661640" y="5874949"/>
            <a:ext cx="3138216" cy="49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50601" r="1"/>
          <a:stretch/>
        </p:blipFill>
        <p:spPr>
          <a:xfrm>
            <a:off x="1847528" y="1511441"/>
            <a:ext cx="3456384" cy="90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3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645C9-8C1D-2FF7-3794-B07E6B9999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7C63BB-D211-77DF-D348-2C4270C8E078}"/>
              </a:ext>
            </a:extLst>
          </p:cNvPr>
          <p:cNvSpPr/>
          <p:nvPr/>
        </p:nvSpPr>
        <p:spPr bwMode="auto">
          <a:xfrm>
            <a:off x="5653333" y="2115076"/>
            <a:ext cx="1866665" cy="60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50601" r="8234"/>
          <a:stretch/>
        </p:blipFill>
        <p:spPr>
          <a:xfrm>
            <a:off x="3575720" y="4005065"/>
            <a:ext cx="2880320" cy="97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2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D1D0D0-7CFA-2994-5104-C762D3F04D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4E2C6D-BB4D-5FB1-9CBB-09402B2878FB}"/>
              </a:ext>
            </a:extLst>
          </p:cNvPr>
          <p:cNvSpPr/>
          <p:nvPr/>
        </p:nvSpPr>
        <p:spPr bwMode="auto">
          <a:xfrm>
            <a:off x="2034285" y="1181963"/>
            <a:ext cx="1038095" cy="61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963AAE-F00D-5FBE-BF8B-E32BC635D3DF}"/>
              </a:ext>
            </a:extLst>
          </p:cNvPr>
          <p:cNvSpPr/>
          <p:nvPr/>
        </p:nvSpPr>
        <p:spPr bwMode="auto">
          <a:xfrm>
            <a:off x="5710476" y="1181963"/>
            <a:ext cx="533333" cy="61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A09BEE-F024-848D-F628-59E821EFFA7E}"/>
              </a:ext>
            </a:extLst>
          </p:cNvPr>
          <p:cNvSpPr/>
          <p:nvPr/>
        </p:nvSpPr>
        <p:spPr bwMode="auto">
          <a:xfrm>
            <a:off x="4386666" y="3284984"/>
            <a:ext cx="476190" cy="45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73242" r="1"/>
          <a:stretch/>
        </p:blipFill>
        <p:spPr>
          <a:xfrm>
            <a:off x="3575720" y="4259565"/>
            <a:ext cx="1920781" cy="93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32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84464-1EBC-592C-ABF3-0BE21A105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5D5C2-F53F-E0BC-9332-6FC801DC0B42}"/>
              </a:ext>
            </a:extLst>
          </p:cNvPr>
          <p:cNvSpPr/>
          <p:nvPr/>
        </p:nvSpPr>
        <p:spPr bwMode="auto">
          <a:xfrm>
            <a:off x="1443809" y="2030458"/>
            <a:ext cx="352380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6338FC-09E8-1557-CA78-CD1CF089F69A}"/>
              </a:ext>
            </a:extLst>
          </p:cNvPr>
          <p:cNvSpPr/>
          <p:nvPr/>
        </p:nvSpPr>
        <p:spPr bwMode="auto">
          <a:xfrm>
            <a:off x="1424761" y="2821918"/>
            <a:ext cx="390476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7ACEF4-F5E9-49F0-D13E-425261D3E229}"/>
              </a:ext>
            </a:extLst>
          </p:cNvPr>
          <p:cNvSpPr/>
          <p:nvPr/>
        </p:nvSpPr>
        <p:spPr bwMode="auto">
          <a:xfrm>
            <a:off x="1443809" y="3603843"/>
            <a:ext cx="314285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68068C-0995-25B5-4AFF-03F00F903150}"/>
              </a:ext>
            </a:extLst>
          </p:cNvPr>
          <p:cNvSpPr/>
          <p:nvPr/>
        </p:nvSpPr>
        <p:spPr bwMode="auto">
          <a:xfrm>
            <a:off x="1424761" y="4395303"/>
            <a:ext cx="380952" cy="419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57935A-777E-B519-EF17-8F5EEEB428C6}"/>
              </a:ext>
            </a:extLst>
          </p:cNvPr>
          <p:cNvSpPr/>
          <p:nvPr/>
        </p:nvSpPr>
        <p:spPr bwMode="auto">
          <a:xfrm>
            <a:off x="1386666" y="5196299"/>
            <a:ext cx="438095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73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E3714-3722-F8A9-75DE-08A4B133D9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080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