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74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905125"/>
            <a:ext cx="99441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7AF8C-811E-A0F3-10BC-E3DF3F045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5AF78-B547-D07E-7E90-AB5E5A1595E7}"/>
              </a:ext>
            </a:extLst>
          </p:cNvPr>
          <p:cNvSpPr/>
          <p:nvPr/>
        </p:nvSpPr>
        <p:spPr bwMode="auto">
          <a:xfrm>
            <a:off x="3083470" y="2886199"/>
            <a:ext cx="286744" cy="36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493AF-1857-6F71-8457-60112749CDD9}"/>
              </a:ext>
            </a:extLst>
          </p:cNvPr>
          <p:cNvSpPr/>
          <p:nvPr/>
        </p:nvSpPr>
        <p:spPr bwMode="auto">
          <a:xfrm>
            <a:off x="3092159" y="4539371"/>
            <a:ext cx="312812" cy="36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9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44910-6D88-7C8C-DEF9-53469E7E8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9447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852B9-8CAE-4442-A975-FBE65E3A2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1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9B894-26D2-5227-B856-B3A66D941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FB515F-D229-C110-CD3F-B76E431EC7E8}"/>
              </a:ext>
            </a:extLst>
          </p:cNvPr>
          <p:cNvSpPr/>
          <p:nvPr/>
        </p:nvSpPr>
        <p:spPr bwMode="auto">
          <a:xfrm>
            <a:off x="6243809" y="3546629"/>
            <a:ext cx="1257142" cy="60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392C5-E699-62AB-523E-C82826EE3F3C}"/>
              </a:ext>
            </a:extLst>
          </p:cNvPr>
          <p:cNvSpPr/>
          <p:nvPr/>
        </p:nvSpPr>
        <p:spPr bwMode="auto">
          <a:xfrm>
            <a:off x="8739047" y="3546629"/>
            <a:ext cx="1009523" cy="60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F1A682-6515-A241-0038-F27DE5F1016D}"/>
              </a:ext>
            </a:extLst>
          </p:cNvPr>
          <p:cNvSpPr/>
          <p:nvPr/>
        </p:nvSpPr>
        <p:spPr bwMode="auto">
          <a:xfrm>
            <a:off x="5167619" y="4795801"/>
            <a:ext cx="1219047" cy="61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E99B57-BA34-A9AE-F648-A3E13F6D35D6}"/>
              </a:ext>
            </a:extLst>
          </p:cNvPr>
          <p:cNvSpPr/>
          <p:nvPr/>
        </p:nvSpPr>
        <p:spPr bwMode="auto">
          <a:xfrm>
            <a:off x="2624761" y="4795801"/>
            <a:ext cx="1295238" cy="61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56692"/>
          <a:stretch/>
        </p:blipFill>
        <p:spPr>
          <a:xfrm>
            <a:off x="1343472" y="3546629"/>
            <a:ext cx="3069560" cy="9212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56692"/>
          <a:stretch/>
        </p:blipFill>
        <p:spPr>
          <a:xfrm>
            <a:off x="6284380" y="2044829"/>
            <a:ext cx="4132100" cy="124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4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BCB9A-0448-95E4-1B6C-E181E063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D9AC3-D767-B871-2B0F-ACD264D329BC}"/>
              </a:ext>
            </a:extLst>
          </p:cNvPr>
          <p:cNvSpPr/>
          <p:nvPr/>
        </p:nvSpPr>
        <p:spPr bwMode="auto">
          <a:xfrm>
            <a:off x="1298834" y="1916761"/>
            <a:ext cx="281801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B0BA96-5536-B1B4-8DB4-1A3EB54014A1}"/>
              </a:ext>
            </a:extLst>
          </p:cNvPr>
          <p:cNvSpPr/>
          <p:nvPr/>
        </p:nvSpPr>
        <p:spPr bwMode="auto">
          <a:xfrm>
            <a:off x="1283602" y="4080571"/>
            <a:ext cx="304649" cy="32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60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7B37D-C447-6A08-511F-ECBD756BC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81E41-57F5-0842-002E-FC2CE9A2A945}"/>
              </a:ext>
            </a:extLst>
          </p:cNvPr>
          <p:cNvSpPr/>
          <p:nvPr/>
        </p:nvSpPr>
        <p:spPr bwMode="auto">
          <a:xfrm>
            <a:off x="1377142" y="1276763"/>
            <a:ext cx="352380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25BB1-6AE1-33FE-FDBB-736803B5E833}"/>
              </a:ext>
            </a:extLst>
          </p:cNvPr>
          <p:cNvSpPr/>
          <p:nvPr/>
        </p:nvSpPr>
        <p:spPr bwMode="auto">
          <a:xfrm>
            <a:off x="1377142" y="3981539"/>
            <a:ext cx="352380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6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909FA-3A89-B6DF-E9FA-24E4147F9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EAADD-1D40-BA1B-5207-87B1C94327F4}"/>
              </a:ext>
            </a:extLst>
          </p:cNvPr>
          <p:cNvSpPr/>
          <p:nvPr/>
        </p:nvSpPr>
        <p:spPr bwMode="auto">
          <a:xfrm>
            <a:off x="1320000" y="1238670"/>
            <a:ext cx="447619" cy="40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3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459E5-E36F-0B69-91BE-A7DF29492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87340"/>
            <a:ext cx="9067800" cy="2353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3601BA-28DC-2D9B-4ECA-C13872B152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140968"/>
            <a:ext cx="906780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637" y="3068960"/>
            <a:ext cx="8450771" cy="10984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637" y="5642995"/>
            <a:ext cx="8450771" cy="10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0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6BB6C64-66E4-AABA-3C1F-72346BB8C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72816"/>
            <a:ext cx="8905113" cy="1157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474" y="4437112"/>
            <a:ext cx="8995982" cy="11692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31159"/>
            <a:ext cx="8905113" cy="115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4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29F87-CB9E-6689-AB7B-4E1A3B5B8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92B32-81C2-7DE5-FEA6-86B339290752}"/>
              </a:ext>
            </a:extLst>
          </p:cNvPr>
          <p:cNvSpPr/>
          <p:nvPr/>
        </p:nvSpPr>
        <p:spPr bwMode="auto">
          <a:xfrm>
            <a:off x="2852825" y="2077367"/>
            <a:ext cx="336761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2429B-C351-A785-0364-75BECB16BCD7}"/>
              </a:ext>
            </a:extLst>
          </p:cNvPr>
          <p:cNvSpPr/>
          <p:nvPr/>
        </p:nvSpPr>
        <p:spPr bwMode="auto">
          <a:xfrm>
            <a:off x="2861460" y="3718146"/>
            <a:ext cx="354031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E9CDC-BAE3-99D8-215F-58E8A5B595CE}"/>
              </a:ext>
            </a:extLst>
          </p:cNvPr>
          <p:cNvSpPr/>
          <p:nvPr/>
        </p:nvSpPr>
        <p:spPr bwMode="auto">
          <a:xfrm>
            <a:off x="3051428" y="6179316"/>
            <a:ext cx="39720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2023-08-14T09:07:39Z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