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4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11" b="10212"/>
          <a:stretch/>
        </p:blipFill>
        <p:spPr>
          <a:xfrm>
            <a:off x="1743075" y="3068960"/>
            <a:ext cx="8705850" cy="72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16EAC-6110-0C6E-7629-9465E1E1D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15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4103F-7BF5-69EC-F161-8BC4153BA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DDF62-427F-9EEE-418D-1D369C0130B4}"/>
              </a:ext>
            </a:extLst>
          </p:cNvPr>
          <p:cNvSpPr/>
          <p:nvPr/>
        </p:nvSpPr>
        <p:spPr bwMode="auto">
          <a:xfrm>
            <a:off x="1280761" y="1159118"/>
            <a:ext cx="300698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DD3983-3161-2857-8CD8-9B962C3F0D07}"/>
              </a:ext>
            </a:extLst>
          </p:cNvPr>
          <p:cNvSpPr/>
          <p:nvPr/>
        </p:nvSpPr>
        <p:spPr bwMode="auto">
          <a:xfrm>
            <a:off x="1232000" y="4071661"/>
            <a:ext cx="381968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7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9EDE8-F8C4-51D8-A8C5-1F0EE3238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C64CA-64DA-676F-82EC-1F3455EA76E2}"/>
              </a:ext>
            </a:extLst>
          </p:cNvPr>
          <p:cNvSpPr/>
          <p:nvPr/>
        </p:nvSpPr>
        <p:spPr bwMode="auto">
          <a:xfrm>
            <a:off x="1377142" y="1257882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89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86B0E-3377-6FB6-67B2-43CDDD892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66163-8CF7-2084-F5B0-5FAFBCD6A796}"/>
              </a:ext>
            </a:extLst>
          </p:cNvPr>
          <p:cNvSpPr/>
          <p:nvPr/>
        </p:nvSpPr>
        <p:spPr bwMode="auto">
          <a:xfrm>
            <a:off x="3677943" y="2074784"/>
            <a:ext cx="3831674" cy="47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D751B1-8739-946A-1184-3DE0BC996C6A}"/>
              </a:ext>
            </a:extLst>
          </p:cNvPr>
          <p:cNvSpPr/>
          <p:nvPr/>
        </p:nvSpPr>
        <p:spPr bwMode="auto">
          <a:xfrm>
            <a:off x="4333242" y="3022632"/>
            <a:ext cx="3058902" cy="57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FAF77E-BC1B-E0D1-AF77-259C5E516436}"/>
              </a:ext>
            </a:extLst>
          </p:cNvPr>
          <p:cNvSpPr/>
          <p:nvPr/>
        </p:nvSpPr>
        <p:spPr bwMode="auto">
          <a:xfrm>
            <a:off x="4023795" y="4052506"/>
            <a:ext cx="1538130" cy="46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5E87F5-3304-CCB9-3B8D-F76DF600C957}"/>
              </a:ext>
            </a:extLst>
          </p:cNvPr>
          <p:cNvSpPr/>
          <p:nvPr/>
        </p:nvSpPr>
        <p:spPr bwMode="auto">
          <a:xfrm>
            <a:off x="5680244" y="4863645"/>
            <a:ext cx="3558633" cy="47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1865"/>
          <a:stretch/>
        </p:blipFill>
        <p:spPr>
          <a:xfrm>
            <a:off x="3340729" y="5716255"/>
            <a:ext cx="7579807" cy="100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BCA96-56A5-19A8-1184-F91D66F51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1CB2C-73BA-1064-5506-D9BC48BF2845}"/>
              </a:ext>
            </a:extLst>
          </p:cNvPr>
          <p:cNvSpPr/>
          <p:nvPr/>
        </p:nvSpPr>
        <p:spPr bwMode="auto">
          <a:xfrm>
            <a:off x="1419072" y="2057750"/>
            <a:ext cx="340337" cy="38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64C63C-2FAD-0C51-D739-E2EE2BE99CF8}"/>
              </a:ext>
            </a:extLst>
          </p:cNvPr>
          <p:cNvSpPr/>
          <p:nvPr/>
        </p:nvSpPr>
        <p:spPr bwMode="auto">
          <a:xfrm>
            <a:off x="1400675" y="3704779"/>
            <a:ext cx="367932" cy="3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4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33447-DFEF-1390-56CC-AFAC88D89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E46D3-0ECC-D449-524A-56DB5AC9883C}"/>
              </a:ext>
            </a:extLst>
          </p:cNvPr>
          <p:cNvSpPr/>
          <p:nvPr/>
        </p:nvSpPr>
        <p:spPr bwMode="auto">
          <a:xfrm>
            <a:off x="1296423" y="1237564"/>
            <a:ext cx="430030" cy="38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831DC-CEA0-75C4-2D6B-A9A676C23411}"/>
              </a:ext>
            </a:extLst>
          </p:cNvPr>
          <p:cNvSpPr/>
          <p:nvPr/>
        </p:nvSpPr>
        <p:spPr bwMode="auto">
          <a:xfrm>
            <a:off x="1333022" y="3700903"/>
            <a:ext cx="365983" cy="39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3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D3A50-934F-D19D-D419-37B15106B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D3439-029A-A7C1-4D6C-3C80128E13A2}"/>
              </a:ext>
            </a:extLst>
          </p:cNvPr>
          <p:cNvSpPr/>
          <p:nvPr/>
        </p:nvSpPr>
        <p:spPr bwMode="auto">
          <a:xfrm>
            <a:off x="7959896" y="5085184"/>
            <a:ext cx="387288" cy="428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9A8EBC-FB50-131F-FE78-C0F91E4BE535}"/>
              </a:ext>
            </a:extLst>
          </p:cNvPr>
          <p:cNvSpPr/>
          <p:nvPr/>
        </p:nvSpPr>
        <p:spPr bwMode="auto">
          <a:xfrm>
            <a:off x="4553350" y="6012000"/>
            <a:ext cx="2694777" cy="506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7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8A23137-4623-4936-F801-D10A3DF7F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9803"/>
          <a:stretch/>
        </p:blipFill>
        <p:spPr>
          <a:xfrm>
            <a:off x="5087888" y="1282653"/>
            <a:ext cx="3312368" cy="9942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r="47697"/>
          <a:stretch/>
        </p:blipFill>
        <p:spPr>
          <a:xfrm>
            <a:off x="4223792" y="2492896"/>
            <a:ext cx="2160240" cy="9942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3948" r="19802"/>
          <a:stretch/>
        </p:blipFill>
        <p:spPr>
          <a:xfrm>
            <a:off x="2639616" y="3703139"/>
            <a:ext cx="2736304" cy="9942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" r="32006"/>
          <a:stretch/>
        </p:blipFill>
        <p:spPr>
          <a:xfrm>
            <a:off x="4583832" y="4892228"/>
            <a:ext cx="2808312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3E064-9835-C5E9-2E35-3E0464D2A3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64B95-D541-87AF-B16A-D428AD8053A4}"/>
              </a:ext>
            </a:extLst>
          </p:cNvPr>
          <p:cNvSpPr/>
          <p:nvPr/>
        </p:nvSpPr>
        <p:spPr bwMode="auto">
          <a:xfrm>
            <a:off x="3320000" y="2277983"/>
            <a:ext cx="390476" cy="4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282400-0766-CEC0-A742-A3C424C099FB}"/>
              </a:ext>
            </a:extLst>
          </p:cNvPr>
          <p:cNvSpPr/>
          <p:nvPr/>
        </p:nvSpPr>
        <p:spPr bwMode="auto">
          <a:xfrm>
            <a:off x="6862857" y="3984341"/>
            <a:ext cx="342857" cy="4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4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9BC0D-0E73-FA54-01E7-5D7ECC4B1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8309B-019D-6894-0F53-656ACE8A46D9}"/>
              </a:ext>
            </a:extLst>
          </p:cNvPr>
          <p:cNvSpPr/>
          <p:nvPr/>
        </p:nvSpPr>
        <p:spPr bwMode="auto">
          <a:xfrm>
            <a:off x="3062857" y="1963981"/>
            <a:ext cx="314285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11D0AE-E5D6-BE8D-61B5-04756C63EACA}"/>
              </a:ext>
            </a:extLst>
          </p:cNvPr>
          <p:cNvSpPr/>
          <p:nvPr/>
        </p:nvSpPr>
        <p:spPr bwMode="auto">
          <a:xfrm>
            <a:off x="3034285" y="3671334"/>
            <a:ext cx="438095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B342F-298F-6D2B-4F65-84CA92CE33D0}"/>
              </a:ext>
            </a:extLst>
          </p:cNvPr>
          <p:cNvSpPr/>
          <p:nvPr/>
        </p:nvSpPr>
        <p:spPr bwMode="auto">
          <a:xfrm>
            <a:off x="3053333" y="5369149"/>
            <a:ext cx="371428" cy="4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65F10-1656-1B1B-D63F-011857930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1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