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5" r:id="rId8"/>
    <p:sldId id="376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288"/>
          <a:stretch/>
        </p:blipFill>
        <p:spPr>
          <a:xfrm>
            <a:off x="695400" y="2924944"/>
            <a:ext cx="10706100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D9148-CDAC-D4B4-7CB3-07BA54AEA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849EC-57AF-0985-C9F7-DB68CEB04729}"/>
              </a:ext>
            </a:extLst>
          </p:cNvPr>
          <p:cNvSpPr/>
          <p:nvPr/>
        </p:nvSpPr>
        <p:spPr bwMode="auto">
          <a:xfrm>
            <a:off x="5833667" y="2416079"/>
            <a:ext cx="1003159" cy="522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BBE35-8E5E-792E-9765-2406707D3B4A}"/>
              </a:ext>
            </a:extLst>
          </p:cNvPr>
          <p:cNvSpPr/>
          <p:nvPr/>
        </p:nvSpPr>
        <p:spPr bwMode="auto">
          <a:xfrm>
            <a:off x="3647728" y="3491738"/>
            <a:ext cx="872667" cy="44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3DC8DD-BDAF-7DC1-78C0-74DC300A99F9}"/>
              </a:ext>
            </a:extLst>
          </p:cNvPr>
          <p:cNvSpPr/>
          <p:nvPr/>
        </p:nvSpPr>
        <p:spPr bwMode="auto">
          <a:xfrm>
            <a:off x="8777899" y="5222651"/>
            <a:ext cx="440411" cy="27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6041"/>
          <a:stretch/>
        </p:blipFill>
        <p:spPr>
          <a:xfrm>
            <a:off x="3791744" y="2348880"/>
            <a:ext cx="1446995" cy="9091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16041"/>
          <a:stretch/>
        </p:blipFill>
        <p:spPr>
          <a:xfrm>
            <a:off x="1631504" y="3311927"/>
            <a:ext cx="1429561" cy="8982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-199"/>
          <a:stretch/>
        </p:blipFill>
        <p:spPr>
          <a:xfrm>
            <a:off x="3256976" y="4869159"/>
            <a:ext cx="1830912" cy="9639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16041"/>
          <a:stretch/>
        </p:blipFill>
        <p:spPr>
          <a:xfrm>
            <a:off x="1199456" y="5733256"/>
            <a:ext cx="1708500" cy="107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2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DC514-4FAC-345C-19C5-3C90D8DA1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54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D58F8-C8F4-A5DC-836C-D01C1125D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5E7C7-BE1D-E0D7-AC90-8C5B817EA0D1}"/>
              </a:ext>
            </a:extLst>
          </p:cNvPr>
          <p:cNvSpPr/>
          <p:nvPr/>
        </p:nvSpPr>
        <p:spPr bwMode="auto">
          <a:xfrm>
            <a:off x="1405714" y="1276941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9497C-7A12-FAF3-3691-19DEC3FC17A5}"/>
              </a:ext>
            </a:extLst>
          </p:cNvPr>
          <p:cNvSpPr/>
          <p:nvPr/>
        </p:nvSpPr>
        <p:spPr bwMode="auto">
          <a:xfrm>
            <a:off x="1405714" y="2125058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8418F-9333-1726-7A2E-6EC360685120}"/>
              </a:ext>
            </a:extLst>
          </p:cNvPr>
          <p:cNvSpPr/>
          <p:nvPr/>
        </p:nvSpPr>
        <p:spPr bwMode="auto">
          <a:xfrm>
            <a:off x="1405714" y="2973176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BD8861-F262-63CE-0A25-6D100A0F322A}"/>
              </a:ext>
            </a:extLst>
          </p:cNvPr>
          <p:cNvSpPr/>
          <p:nvPr/>
        </p:nvSpPr>
        <p:spPr bwMode="auto">
          <a:xfrm>
            <a:off x="1405714" y="3811764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0B55C9-DDF7-3C06-1EA2-2BF49152869E}"/>
              </a:ext>
            </a:extLst>
          </p:cNvPr>
          <p:cNvSpPr/>
          <p:nvPr/>
        </p:nvSpPr>
        <p:spPr bwMode="auto">
          <a:xfrm>
            <a:off x="1348571" y="4659882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99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00EF5-E23D-E417-3426-4351B7AF6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035" y="4734096"/>
            <a:ext cx="3969925" cy="10711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6806595" y="4734096"/>
            <a:ext cx="3753901" cy="107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D0967-D7E5-5A3E-9A84-3B40D6E69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1326309" y="3717032"/>
            <a:ext cx="3905595" cy="9942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11086"/>
          <a:stretch/>
        </p:blipFill>
        <p:spPr>
          <a:xfrm>
            <a:off x="6384032" y="3711808"/>
            <a:ext cx="3672408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8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0F32A-FD9E-D209-8D80-B8D3B80E2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1271463" y="3645024"/>
            <a:ext cx="4512290" cy="10654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8060"/>
          <a:stretch/>
        </p:blipFill>
        <p:spPr>
          <a:xfrm>
            <a:off x="6888088" y="3717032"/>
            <a:ext cx="3384376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29E0C-0E9A-4C0F-3DC0-532528346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F1FF0-CC86-3CAB-5F18-B06FEFAA32DD}"/>
              </a:ext>
            </a:extLst>
          </p:cNvPr>
          <p:cNvSpPr/>
          <p:nvPr/>
        </p:nvSpPr>
        <p:spPr bwMode="auto">
          <a:xfrm>
            <a:off x="1377053" y="1896444"/>
            <a:ext cx="346284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D8B60-AA53-0316-DE2A-CB7D2A0139CB}"/>
              </a:ext>
            </a:extLst>
          </p:cNvPr>
          <p:cNvSpPr/>
          <p:nvPr/>
        </p:nvSpPr>
        <p:spPr bwMode="auto">
          <a:xfrm>
            <a:off x="1377053" y="4029777"/>
            <a:ext cx="355163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EBE89-E066-D369-2DBB-80FC3308F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7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47514-E1D9-BE53-AD5E-6F1015F2A440}"/>
              </a:ext>
            </a:extLst>
          </p:cNvPr>
          <p:cNvSpPr/>
          <p:nvPr/>
        </p:nvSpPr>
        <p:spPr bwMode="auto">
          <a:xfrm>
            <a:off x="1272955" y="1108378"/>
            <a:ext cx="296512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0A7F69-3249-3C34-0881-4202CB5BEE82}"/>
              </a:ext>
            </a:extLst>
          </p:cNvPr>
          <p:cNvSpPr/>
          <p:nvPr/>
        </p:nvSpPr>
        <p:spPr bwMode="auto">
          <a:xfrm>
            <a:off x="1224872" y="3025704"/>
            <a:ext cx="368636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6D038-FDC1-8866-5D16-0FF996A12BC0}"/>
              </a:ext>
            </a:extLst>
          </p:cNvPr>
          <p:cNvSpPr/>
          <p:nvPr/>
        </p:nvSpPr>
        <p:spPr bwMode="auto">
          <a:xfrm>
            <a:off x="1224872" y="4951052"/>
            <a:ext cx="376650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4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E88AF0-649D-D208-D2E4-E8B809BD3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8420100" cy="417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4D9AE8-C1F2-9ED0-EB6B-72C72D7A7B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015806"/>
            <a:ext cx="8420100" cy="177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925422"/>
            <a:ext cx="7814691" cy="1015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941168"/>
            <a:ext cx="7814691" cy="10081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3965"/>
          <a:stretch/>
        </p:blipFill>
        <p:spPr>
          <a:xfrm>
            <a:off x="1055440" y="5949280"/>
            <a:ext cx="7814691" cy="87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42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4A37AE3-0975-5F64-234A-0260DB69C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3" y="1844824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1271464" y="3140968"/>
            <a:ext cx="10086404" cy="1093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1266180" y="4290030"/>
            <a:ext cx="10086404" cy="109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5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2B4E0-AEFD-6A28-62F6-ED5D3FD1D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AFAAA-6D72-C7A1-54B2-1B36C9698505}"/>
              </a:ext>
            </a:extLst>
          </p:cNvPr>
          <p:cNvSpPr/>
          <p:nvPr/>
        </p:nvSpPr>
        <p:spPr bwMode="auto">
          <a:xfrm>
            <a:off x="5006705" y="3018315"/>
            <a:ext cx="1599234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93BA0-A121-61DC-B076-EC207FA75C0D}"/>
              </a:ext>
            </a:extLst>
          </p:cNvPr>
          <p:cNvSpPr/>
          <p:nvPr/>
        </p:nvSpPr>
        <p:spPr bwMode="auto">
          <a:xfrm>
            <a:off x="7779343" y="4865684"/>
            <a:ext cx="42583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019" y="4711036"/>
            <a:ext cx="2265045" cy="9060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576" y="2675775"/>
            <a:ext cx="2209800" cy="1113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805264"/>
            <a:ext cx="2292668" cy="91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0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41</cp:revision>
  <dcterms:created xsi:type="dcterms:W3CDTF">2015-09-16T06:52:26Z</dcterms:created>
  <dcterms:modified xsi:type="dcterms:W3CDTF">2023-08-13T09:47:23Z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