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9" r:id="rId12"/>
    <p:sldId id="388" r:id="rId13"/>
    <p:sldId id="387" r:id="rId14"/>
    <p:sldId id="386" r:id="rId15"/>
    <p:sldId id="385" r:id="rId16"/>
    <p:sldId id="384" r:id="rId17"/>
    <p:sldId id="383" r:id="rId18"/>
    <p:sldId id="382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400" r:id="rId27"/>
    <p:sldId id="401" r:id="rId28"/>
    <p:sldId id="371" r:id="rId29"/>
    <p:sldId id="370" r:id="rId30"/>
    <p:sldId id="368" r:id="rId31"/>
    <p:sldId id="367" r:id="rId32"/>
    <p:sldId id="366" r:id="rId33"/>
    <p:sldId id="402" r:id="rId34"/>
    <p:sldId id="403" r:id="rId35"/>
  </p:sldIdLst>
  <p:sldSz cx="12192000" cy="6858000"/>
  <p:notesSz cx="6858000" cy="9144000"/>
  <p:embeddedFontLst>
    <p:embeddedFont>
      <p:font typeface="等线" panose="02010600030101010101" pitchFamily="2" charset="-122"/>
      <p:regular r:id="rId36"/>
      <p:bold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等线 Light" panose="02010600030101010101" pitchFamily="2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057" b="7409"/>
          <a:stretch/>
        </p:blipFill>
        <p:spPr>
          <a:xfrm>
            <a:off x="3829050" y="2996951"/>
            <a:ext cx="4533900" cy="1008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3D3A2-F042-9EB4-16E1-9385E0EAA4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CB2B3-36FD-407B-1A4F-332427A2AAB4}"/>
              </a:ext>
            </a:extLst>
          </p:cNvPr>
          <p:cNvSpPr/>
          <p:nvPr/>
        </p:nvSpPr>
        <p:spPr bwMode="auto">
          <a:xfrm>
            <a:off x="2673934" y="3155448"/>
            <a:ext cx="398446" cy="48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A45FC9-2B45-7B6B-6C1A-7D13FBFA2665}"/>
              </a:ext>
            </a:extLst>
          </p:cNvPr>
          <p:cNvSpPr/>
          <p:nvPr/>
        </p:nvSpPr>
        <p:spPr bwMode="auto">
          <a:xfrm>
            <a:off x="4472380" y="3155448"/>
            <a:ext cx="466666" cy="48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2711624" y="4581128"/>
            <a:ext cx="3607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30113-C1E0-5A38-EFE6-56E68E70CA41}"/>
              </a:ext>
            </a:extLst>
          </p:cNvPr>
          <p:cNvSpPr/>
          <p:nvPr/>
        </p:nvSpPr>
        <p:spPr bwMode="auto">
          <a:xfrm>
            <a:off x="4799856" y="4626162"/>
            <a:ext cx="329667" cy="387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046" y="907510"/>
            <a:ext cx="2058257" cy="62407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289620A-AE7D-9E17-4C3C-05B5415D0D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86"/>
          <a:stretch/>
        </p:blipFill>
        <p:spPr>
          <a:xfrm>
            <a:off x="687848" y="5573856"/>
            <a:ext cx="10800000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2673934" y="5733256"/>
            <a:ext cx="3607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4840398" y="5681811"/>
            <a:ext cx="360756" cy="48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6240016" y="5730632"/>
            <a:ext cx="3607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28511"/>
          <a:stretch/>
        </p:blipFill>
        <p:spPr>
          <a:xfrm>
            <a:off x="7032104" y="5681811"/>
            <a:ext cx="1103111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2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289620A-AE7D-9E17-4C3C-05B5415D0D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41"/>
          <a:stretch/>
        </p:blipFill>
        <p:spPr>
          <a:xfrm>
            <a:off x="911424" y="1196752"/>
            <a:ext cx="10800000" cy="218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D59E40F-6C52-BDE4-4DF4-2318C2720A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149080"/>
            <a:ext cx="10800000" cy="12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2711624" y="1340768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4655840" y="1340768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2561150" y="2650767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4205664" y="2597768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28511"/>
          <a:stretch/>
        </p:blipFill>
        <p:spPr>
          <a:xfrm>
            <a:off x="5126181" y="2628329"/>
            <a:ext cx="1041827" cy="72866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6731005" y="2426306"/>
            <a:ext cx="477665" cy="67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7986621" y="2522107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2692648" y="4504552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4480164" y="4502840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6384032" y="4502840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7553857" y="4489236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209D9D-B7DD-3BEB-FE0F-617157A4834E}"/>
              </a:ext>
            </a:extLst>
          </p:cNvPr>
          <p:cNvSpPr/>
          <p:nvPr/>
        </p:nvSpPr>
        <p:spPr bwMode="auto">
          <a:xfrm>
            <a:off x="8908609" y="4489236"/>
            <a:ext cx="432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6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B805F-9BFA-237B-3E6A-9CA209B94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87E4B-38EC-FB57-4A52-6D9B6CD41478}"/>
              </a:ext>
            </a:extLst>
          </p:cNvPr>
          <p:cNvSpPr/>
          <p:nvPr/>
        </p:nvSpPr>
        <p:spPr bwMode="auto">
          <a:xfrm>
            <a:off x="1401822" y="2156299"/>
            <a:ext cx="331939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853CA-0D3A-C7F9-C9A4-4D98C10834DD}"/>
              </a:ext>
            </a:extLst>
          </p:cNvPr>
          <p:cNvSpPr/>
          <p:nvPr/>
        </p:nvSpPr>
        <p:spPr bwMode="auto">
          <a:xfrm>
            <a:off x="1347994" y="4497981"/>
            <a:ext cx="412681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8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55395-DA0B-BDD9-1438-0E60141F7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5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157BA-074D-5249-4D8A-59191C07AB37}"/>
              </a:ext>
            </a:extLst>
          </p:cNvPr>
          <p:cNvSpPr/>
          <p:nvPr/>
        </p:nvSpPr>
        <p:spPr bwMode="auto">
          <a:xfrm>
            <a:off x="1247265" y="1063792"/>
            <a:ext cx="259811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8D6999-FB92-C8BE-B703-D52D93EF6444}"/>
              </a:ext>
            </a:extLst>
          </p:cNvPr>
          <p:cNvSpPr/>
          <p:nvPr/>
        </p:nvSpPr>
        <p:spPr bwMode="auto">
          <a:xfrm>
            <a:off x="1231982" y="3052637"/>
            <a:ext cx="313302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A805C4-8130-3EAD-BCE4-6995CDE485AE}"/>
              </a:ext>
            </a:extLst>
          </p:cNvPr>
          <p:cNvSpPr/>
          <p:nvPr/>
        </p:nvSpPr>
        <p:spPr bwMode="auto">
          <a:xfrm>
            <a:off x="1231982" y="5041482"/>
            <a:ext cx="305660" cy="3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86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A0D13-1C7E-3098-511D-4ACCF3035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B784C-0F04-40D1-D744-DF5A69818C05}"/>
              </a:ext>
            </a:extLst>
          </p:cNvPr>
          <p:cNvSpPr/>
          <p:nvPr/>
        </p:nvSpPr>
        <p:spPr bwMode="auto">
          <a:xfrm>
            <a:off x="1358778" y="2414282"/>
            <a:ext cx="419768" cy="38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26ABEA-36B4-4336-118A-96C6037DF571}"/>
              </a:ext>
            </a:extLst>
          </p:cNvPr>
          <p:cNvSpPr/>
          <p:nvPr/>
        </p:nvSpPr>
        <p:spPr bwMode="auto">
          <a:xfrm>
            <a:off x="1395280" y="4258212"/>
            <a:ext cx="355891" cy="40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40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CA45A-3804-1A65-0D54-AFD4135C8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2F91A-4234-4216-C843-FA31A1021CF5}"/>
              </a:ext>
            </a:extLst>
          </p:cNvPr>
          <p:cNvSpPr/>
          <p:nvPr/>
        </p:nvSpPr>
        <p:spPr bwMode="auto">
          <a:xfrm>
            <a:off x="1262592" y="1239341"/>
            <a:ext cx="315837" cy="5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A71D5-095B-1A49-DE0E-7686A57A0C26}"/>
              </a:ext>
            </a:extLst>
          </p:cNvPr>
          <p:cNvSpPr/>
          <p:nvPr/>
        </p:nvSpPr>
        <p:spPr bwMode="auto">
          <a:xfrm>
            <a:off x="1262592" y="4520354"/>
            <a:ext cx="323936" cy="3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1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AC9AB-2F4F-7ED0-B6F8-9FDD91CDF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ACCF64-1B36-9D37-0C1C-07426040CA99}"/>
              </a:ext>
            </a:extLst>
          </p:cNvPr>
          <p:cNvSpPr/>
          <p:nvPr/>
        </p:nvSpPr>
        <p:spPr bwMode="auto">
          <a:xfrm>
            <a:off x="1320000" y="1267245"/>
            <a:ext cx="447619" cy="40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03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EEBC3-861D-B028-D829-34B9AE482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2CDDF-1277-10DE-1C5E-5B9E5E1C204A}"/>
              </a:ext>
            </a:extLst>
          </p:cNvPr>
          <p:cNvSpPr/>
          <p:nvPr/>
        </p:nvSpPr>
        <p:spPr bwMode="auto">
          <a:xfrm>
            <a:off x="5824761" y="2601529"/>
            <a:ext cx="828571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93E76E-D1F7-FF73-47B4-3EA75BA937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03"/>
          <a:stretch/>
        </p:blipFill>
        <p:spPr>
          <a:xfrm>
            <a:off x="720000" y="3832828"/>
            <a:ext cx="1080000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42CDDF-1277-10DE-1C5E-5B9E5E1C204A}"/>
              </a:ext>
            </a:extLst>
          </p:cNvPr>
          <p:cNvSpPr/>
          <p:nvPr/>
        </p:nvSpPr>
        <p:spPr bwMode="auto">
          <a:xfrm>
            <a:off x="3143672" y="3838744"/>
            <a:ext cx="1224136" cy="742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3E76E-D1F7-FF73-47B4-3EA75BA937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3"/>
          <a:stretch/>
        </p:blipFill>
        <p:spPr>
          <a:xfrm>
            <a:off x="623392" y="1052736"/>
            <a:ext cx="10800000" cy="230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CF0782D-45C8-1DF2-FA69-559842F108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35465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2CDDF-1277-10DE-1C5E-5B9E5E1C204A}"/>
              </a:ext>
            </a:extLst>
          </p:cNvPr>
          <p:cNvSpPr/>
          <p:nvPr/>
        </p:nvSpPr>
        <p:spPr bwMode="auto">
          <a:xfrm>
            <a:off x="5663952" y="3406697"/>
            <a:ext cx="2232248" cy="742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8237" r="30263"/>
          <a:stretch/>
        </p:blipFill>
        <p:spPr>
          <a:xfrm>
            <a:off x="1607687" y="2204863"/>
            <a:ext cx="2688113" cy="97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8236" r="17084"/>
          <a:stretch/>
        </p:blipFill>
        <p:spPr>
          <a:xfrm>
            <a:off x="1751703" y="5765436"/>
            <a:ext cx="3264177" cy="97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49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14FCD-6ED2-74CA-92ED-23118303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E73DB-DDA6-A63E-49A3-FCBFD4B72771}"/>
              </a:ext>
            </a:extLst>
          </p:cNvPr>
          <p:cNvSpPr/>
          <p:nvPr/>
        </p:nvSpPr>
        <p:spPr bwMode="auto">
          <a:xfrm>
            <a:off x="3862857" y="5755764"/>
            <a:ext cx="542857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02392"/>
            <a:ext cx="1473518" cy="112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4EBCA-4BED-6B3A-C172-6C7222F838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8420100" cy="513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A6932-21E6-2340-1FE6-93E587220F15}"/>
              </a:ext>
            </a:extLst>
          </p:cNvPr>
          <p:cNvSpPr/>
          <p:nvPr/>
        </p:nvSpPr>
        <p:spPr bwMode="auto">
          <a:xfrm>
            <a:off x="1234907" y="2558702"/>
            <a:ext cx="324589" cy="36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D28096-E070-3B5D-B416-365027F2ACEF}"/>
              </a:ext>
            </a:extLst>
          </p:cNvPr>
          <p:cNvSpPr/>
          <p:nvPr/>
        </p:nvSpPr>
        <p:spPr bwMode="auto">
          <a:xfrm>
            <a:off x="1251552" y="4015509"/>
            <a:ext cx="307944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7AE408-7C7D-53A1-CE29-F3E9C7676C95}"/>
              </a:ext>
            </a:extLst>
          </p:cNvPr>
          <p:cNvSpPr/>
          <p:nvPr/>
        </p:nvSpPr>
        <p:spPr bwMode="auto">
          <a:xfrm>
            <a:off x="1199456" y="5455669"/>
            <a:ext cx="382849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050" y="883216"/>
            <a:ext cx="2029968" cy="64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0F2F6-3D16-781B-DA3E-5A77631D5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3FC8E-6D5C-DF77-F43A-499528226842}"/>
              </a:ext>
            </a:extLst>
          </p:cNvPr>
          <p:cNvSpPr/>
          <p:nvPr/>
        </p:nvSpPr>
        <p:spPr bwMode="auto">
          <a:xfrm>
            <a:off x="6481904" y="1344020"/>
            <a:ext cx="438095" cy="42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9F9BB9-3285-2239-15B9-7616C9F0266D}"/>
              </a:ext>
            </a:extLst>
          </p:cNvPr>
          <p:cNvSpPr/>
          <p:nvPr/>
        </p:nvSpPr>
        <p:spPr bwMode="auto">
          <a:xfrm>
            <a:off x="10224761" y="1448949"/>
            <a:ext cx="514285" cy="32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6EB024-9836-81E2-647E-38303B52DFD8}"/>
              </a:ext>
            </a:extLst>
          </p:cNvPr>
          <p:cNvSpPr/>
          <p:nvPr/>
        </p:nvSpPr>
        <p:spPr bwMode="auto">
          <a:xfrm>
            <a:off x="4900952" y="3595224"/>
            <a:ext cx="542857" cy="42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4B5546-DF5B-E57B-1F7E-203C62C91F4D}"/>
              </a:ext>
            </a:extLst>
          </p:cNvPr>
          <p:cNvSpPr/>
          <p:nvPr/>
        </p:nvSpPr>
        <p:spPr bwMode="auto">
          <a:xfrm>
            <a:off x="4634285" y="4720826"/>
            <a:ext cx="1314285" cy="61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7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BEE2B-6EB4-0185-74BF-761542076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867EE4-30F8-EBF9-FE6A-544004C7EB36}"/>
              </a:ext>
            </a:extLst>
          </p:cNvPr>
          <p:cNvSpPr/>
          <p:nvPr/>
        </p:nvSpPr>
        <p:spPr bwMode="auto">
          <a:xfrm>
            <a:off x="4677046" y="2316250"/>
            <a:ext cx="412974" cy="24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A03DFE-54E9-F330-C369-5EBDD3624C0C}"/>
              </a:ext>
            </a:extLst>
          </p:cNvPr>
          <p:cNvSpPr/>
          <p:nvPr/>
        </p:nvSpPr>
        <p:spPr bwMode="auto">
          <a:xfrm>
            <a:off x="5157598" y="4941168"/>
            <a:ext cx="998647" cy="43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B88CD7-EA0A-5DC0-43D0-4877E34E0A26}"/>
              </a:ext>
            </a:extLst>
          </p:cNvPr>
          <p:cNvSpPr/>
          <p:nvPr/>
        </p:nvSpPr>
        <p:spPr bwMode="auto">
          <a:xfrm>
            <a:off x="2018992" y="5928453"/>
            <a:ext cx="780897" cy="48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06248"/>
            <a:ext cx="1473518" cy="112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28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96C46-8E8C-7241-C8D5-7B68AB71D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A08FB-0078-4782-6A6D-35338D0585FC}"/>
              </a:ext>
            </a:extLst>
          </p:cNvPr>
          <p:cNvSpPr/>
          <p:nvPr/>
        </p:nvSpPr>
        <p:spPr bwMode="auto">
          <a:xfrm>
            <a:off x="5423275" y="1204258"/>
            <a:ext cx="835450" cy="4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4361E0-4432-1573-8AD0-406140B25CFB}"/>
              </a:ext>
            </a:extLst>
          </p:cNvPr>
          <p:cNvSpPr/>
          <p:nvPr/>
        </p:nvSpPr>
        <p:spPr bwMode="auto">
          <a:xfrm>
            <a:off x="1625071" y="2257161"/>
            <a:ext cx="966956" cy="4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DAE7E5-4886-01C4-5EA2-31F16C2089C8}"/>
              </a:ext>
            </a:extLst>
          </p:cNvPr>
          <p:cNvSpPr/>
          <p:nvPr/>
        </p:nvSpPr>
        <p:spPr bwMode="auto">
          <a:xfrm>
            <a:off x="4216514" y="4873935"/>
            <a:ext cx="827714" cy="4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DF7DF6-4201-608B-0A4E-78802436323D}"/>
              </a:ext>
            </a:extLst>
          </p:cNvPr>
          <p:cNvSpPr/>
          <p:nvPr/>
        </p:nvSpPr>
        <p:spPr bwMode="auto">
          <a:xfrm>
            <a:off x="6011185" y="5113935"/>
            <a:ext cx="270747" cy="25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616" y="1916831"/>
            <a:ext cx="1538288" cy="11763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517232"/>
            <a:ext cx="1635443" cy="125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1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ABE7D-50B6-0929-F45B-0740739CA6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724D40-B196-9C24-EA64-D389D3A462C3}"/>
              </a:ext>
            </a:extLst>
          </p:cNvPr>
          <p:cNvSpPr/>
          <p:nvPr/>
        </p:nvSpPr>
        <p:spPr bwMode="auto">
          <a:xfrm>
            <a:off x="2358095" y="3081375"/>
            <a:ext cx="1333333" cy="610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44211"/>
          <a:stretch/>
        </p:blipFill>
        <p:spPr>
          <a:xfrm>
            <a:off x="4367808" y="3068960"/>
            <a:ext cx="2304256" cy="9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2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56704-59AC-C0B5-32DD-FAA89CE42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9F014-02FF-FC86-6790-08382534B012}"/>
              </a:ext>
            </a:extLst>
          </p:cNvPr>
          <p:cNvSpPr/>
          <p:nvPr/>
        </p:nvSpPr>
        <p:spPr bwMode="auto">
          <a:xfrm>
            <a:off x="1429463" y="2325646"/>
            <a:ext cx="308056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4C85B-F1C5-3392-9FFD-11B87C3CCF34}"/>
              </a:ext>
            </a:extLst>
          </p:cNvPr>
          <p:cNvSpPr/>
          <p:nvPr/>
        </p:nvSpPr>
        <p:spPr bwMode="auto">
          <a:xfrm>
            <a:off x="1410793" y="3249860"/>
            <a:ext cx="373401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41A12-6D5E-D7AB-A4DF-4E1EE9B6D335}"/>
              </a:ext>
            </a:extLst>
          </p:cNvPr>
          <p:cNvSpPr/>
          <p:nvPr/>
        </p:nvSpPr>
        <p:spPr bwMode="auto">
          <a:xfrm>
            <a:off x="1429463" y="4183410"/>
            <a:ext cx="345396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B1230A-8593-BCC6-E5FE-8F0EBB77F6E4}"/>
              </a:ext>
            </a:extLst>
          </p:cNvPr>
          <p:cNvSpPr/>
          <p:nvPr/>
        </p:nvSpPr>
        <p:spPr bwMode="auto">
          <a:xfrm>
            <a:off x="1373453" y="5116959"/>
            <a:ext cx="429412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C2C6C9-C591-DF46-5E0F-2AF5A8CC87C1}"/>
              </a:ext>
            </a:extLst>
          </p:cNvPr>
          <p:cNvSpPr/>
          <p:nvPr/>
        </p:nvSpPr>
        <p:spPr bwMode="auto">
          <a:xfrm>
            <a:off x="1410793" y="6050508"/>
            <a:ext cx="382737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0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D5C7E-EED8-8496-2D27-8C8BB6DCD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115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4BAA31-7049-B152-602C-2FF4A60084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4" y="3176304"/>
            <a:ext cx="9904667" cy="12843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31893" y="5380608"/>
            <a:ext cx="9904667" cy="128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D2F37B0-749B-2DE5-2428-28B278132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271463" y="2792698"/>
            <a:ext cx="10086404" cy="1307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35"/>
          <a:stretch/>
        </p:blipFill>
        <p:spPr>
          <a:xfrm>
            <a:off x="1343472" y="5024946"/>
            <a:ext cx="9995535" cy="129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3246C-FF26-FDF5-3864-12187F33D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0771EE-73A9-A9B7-0DDB-39362401FC7D}"/>
              </a:ext>
            </a:extLst>
          </p:cNvPr>
          <p:cNvSpPr/>
          <p:nvPr/>
        </p:nvSpPr>
        <p:spPr bwMode="auto">
          <a:xfrm>
            <a:off x="1824760" y="2259406"/>
            <a:ext cx="6071439" cy="61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7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CE756-AF92-8824-2CE3-F56688FDD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067800" cy="32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46534D-AF96-0DF3-B7AE-18D0CB6D74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37" y="3965104"/>
            <a:ext cx="9067800" cy="246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094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54E10-F7E7-AD95-F6BA-41EA29C6E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DFE69-9C56-392E-FE2D-DD7F745E3DEB}"/>
              </a:ext>
            </a:extLst>
          </p:cNvPr>
          <p:cNvSpPr/>
          <p:nvPr/>
        </p:nvSpPr>
        <p:spPr bwMode="auto">
          <a:xfrm>
            <a:off x="1377142" y="1239041"/>
            <a:ext cx="352380" cy="40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70AA00-84C6-9788-F929-AD547E9801D8}"/>
              </a:ext>
            </a:extLst>
          </p:cNvPr>
          <p:cNvSpPr/>
          <p:nvPr/>
        </p:nvSpPr>
        <p:spPr bwMode="auto">
          <a:xfrm>
            <a:off x="1358095" y="3089257"/>
            <a:ext cx="380952" cy="4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7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84EEE-7574-0EA1-CF1C-29C9EF104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140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E8F63-3BFD-209A-D612-37EABCE89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04786-AA34-3995-3740-674CD51049D5}"/>
              </a:ext>
            </a:extLst>
          </p:cNvPr>
          <p:cNvSpPr/>
          <p:nvPr/>
        </p:nvSpPr>
        <p:spPr bwMode="auto">
          <a:xfrm>
            <a:off x="1322874" y="1164838"/>
            <a:ext cx="267944" cy="35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BAA283-45CF-4A22-3D0D-4B697EA8996C}"/>
              </a:ext>
            </a:extLst>
          </p:cNvPr>
          <p:cNvSpPr/>
          <p:nvPr/>
        </p:nvSpPr>
        <p:spPr bwMode="auto">
          <a:xfrm>
            <a:off x="1322874" y="2003266"/>
            <a:ext cx="267944" cy="35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069D47-52F9-B2A8-77E5-6DA4DB957538}"/>
              </a:ext>
            </a:extLst>
          </p:cNvPr>
          <p:cNvSpPr/>
          <p:nvPr/>
        </p:nvSpPr>
        <p:spPr bwMode="auto">
          <a:xfrm>
            <a:off x="1272634" y="2841694"/>
            <a:ext cx="334930" cy="35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6EAE58-E82E-BEBC-9828-CF3103F6540D}"/>
              </a:ext>
            </a:extLst>
          </p:cNvPr>
          <p:cNvSpPr/>
          <p:nvPr/>
        </p:nvSpPr>
        <p:spPr bwMode="auto">
          <a:xfrm>
            <a:off x="1322874" y="4526934"/>
            <a:ext cx="267944" cy="35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8797FD-B0B8-E0EC-029B-2CBDC1CDEBF8}"/>
              </a:ext>
            </a:extLst>
          </p:cNvPr>
          <p:cNvSpPr/>
          <p:nvPr/>
        </p:nvSpPr>
        <p:spPr bwMode="auto">
          <a:xfrm>
            <a:off x="1322874" y="5365362"/>
            <a:ext cx="267944" cy="35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1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7D5FA-EF33-58B0-EF51-D9A8429B8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919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A1A2E2C-90E6-BD8E-EA32-C99190458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693"/>
          <a:stretch/>
        </p:blipFill>
        <p:spPr>
          <a:xfrm>
            <a:off x="695400" y="2554035"/>
            <a:ext cx="10695450" cy="10625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693"/>
          <a:stretch/>
        </p:blipFill>
        <p:spPr>
          <a:xfrm>
            <a:off x="695400" y="3817600"/>
            <a:ext cx="10695450" cy="1062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693"/>
          <a:stretch/>
        </p:blipFill>
        <p:spPr>
          <a:xfrm>
            <a:off x="767408" y="5085184"/>
            <a:ext cx="10585176" cy="1051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94103" r="1"/>
          <a:stretch/>
        </p:blipFill>
        <p:spPr>
          <a:xfrm>
            <a:off x="10632504" y="1315328"/>
            <a:ext cx="648072" cy="105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94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B742F6-3E8E-2014-3DDB-DE074A41D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693"/>
          <a:stretch/>
        </p:blipFill>
        <p:spPr>
          <a:xfrm>
            <a:off x="767408" y="1124744"/>
            <a:ext cx="10585176" cy="1051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693"/>
          <a:stretch/>
        </p:blipFill>
        <p:spPr>
          <a:xfrm>
            <a:off x="767408" y="2377440"/>
            <a:ext cx="10585176" cy="1051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382"/>
          <a:stretch/>
        </p:blipFill>
        <p:spPr>
          <a:xfrm>
            <a:off x="695400" y="3673584"/>
            <a:ext cx="10729192" cy="1051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3037"/>
          <a:stretch/>
        </p:blipFill>
        <p:spPr>
          <a:xfrm>
            <a:off x="695400" y="4897720"/>
            <a:ext cx="10657184" cy="105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9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36384-61A4-94A8-87A2-1BCCFB412F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B111F-EA76-A380-B141-0766202EC7A6}"/>
              </a:ext>
            </a:extLst>
          </p:cNvPr>
          <p:cNvSpPr/>
          <p:nvPr/>
        </p:nvSpPr>
        <p:spPr bwMode="auto">
          <a:xfrm>
            <a:off x="1665296" y="4046021"/>
            <a:ext cx="242383" cy="25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10D457-860F-5EBA-EAFC-6900B70B90AB}"/>
              </a:ext>
            </a:extLst>
          </p:cNvPr>
          <p:cNvSpPr/>
          <p:nvPr/>
        </p:nvSpPr>
        <p:spPr bwMode="auto">
          <a:xfrm>
            <a:off x="4089133" y="4046021"/>
            <a:ext cx="242383" cy="25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A6F1E-C709-DAFD-FAAC-99BED0C2F2B7}"/>
              </a:ext>
            </a:extLst>
          </p:cNvPr>
          <p:cNvSpPr/>
          <p:nvPr/>
        </p:nvSpPr>
        <p:spPr bwMode="auto">
          <a:xfrm>
            <a:off x="6543269" y="4046021"/>
            <a:ext cx="193906" cy="25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8205A5-E81C-7F92-ED5A-9DA71B962CF9}"/>
              </a:ext>
            </a:extLst>
          </p:cNvPr>
          <p:cNvSpPr/>
          <p:nvPr/>
        </p:nvSpPr>
        <p:spPr bwMode="auto">
          <a:xfrm>
            <a:off x="1695594" y="6380336"/>
            <a:ext cx="193906" cy="25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94AE06-0D8A-DCE3-82EA-A382C38363AB}"/>
              </a:ext>
            </a:extLst>
          </p:cNvPr>
          <p:cNvSpPr/>
          <p:nvPr/>
        </p:nvSpPr>
        <p:spPr bwMode="auto">
          <a:xfrm>
            <a:off x="4089133" y="6380336"/>
            <a:ext cx="242383" cy="25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0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AAE11-7FD2-0342-1C25-A0274E3FF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BC356-C510-E545-948B-49E10309CC5D}"/>
              </a:ext>
            </a:extLst>
          </p:cNvPr>
          <p:cNvSpPr/>
          <p:nvPr/>
        </p:nvSpPr>
        <p:spPr bwMode="auto">
          <a:xfrm>
            <a:off x="1443809" y="2429422"/>
            <a:ext cx="352380" cy="40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7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3501B-13B3-1043-702A-CCD51F484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6CBFD-E88A-4DC8-161F-63C9291D8383}"/>
              </a:ext>
            </a:extLst>
          </p:cNvPr>
          <p:cNvSpPr/>
          <p:nvPr/>
        </p:nvSpPr>
        <p:spPr bwMode="auto">
          <a:xfrm>
            <a:off x="1320000" y="1162479"/>
            <a:ext cx="447619" cy="40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EF6E5-3B2F-396E-007B-E2FDE2A5D663}"/>
              </a:ext>
            </a:extLst>
          </p:cNvPr>
          <p:cNvSpPr/>
          <p:nvPr/>
        </p:nvSpPr>
        <p:spPr bwMode="auto">
          <a:xfrm>
            <a:off x="1358095" y="3943473"/>
            <a:ext cx="380952" cy="40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4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E80AA-D57E-F3F5-38E4-AA581CBC0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FA296-DEBF-67CA-F922-AB373D6E5EE9}"/>
              </a:ext>
            </a:extLst>
          </p:cNvPr>
          <p:cNvSpPr/>
          <p:nvPr/>
        </p:nvSpPr>
        <p:spPr bwMode="auto">
          <a:xfrm>
            <a:off x="1358095" y="1191112"/>
            <a:ext cx="380952" cy="4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23652A-014B-DFD7-70CE-0E3575406C86}"/>
              </a:ext>
            </a:extLst>
          </p:cNvPr>
          <p:cNvSpPr/>
          <p:nvPr/>
        </p:nvSpPr>
        <p:spPr bwMode="auto">
          <a:xfrm>
            <a:off x="1320000" y="3982415"/>
            <a:ext cx="447619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3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ABDE9-D51A-4CC1-E9B2-0C1073394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95481-9D2B-2FEA-87F0-53DDB9EAF457}"/>
              </a:ext>
            </a:extLst>
          </p:cNvPr>
          <p:cNvSpPr/>
          <p:nvPr/>
        </p:nvSpPr>
        <p:spPr bwMode="auto">
          <a:xfrm>
            <a:off x="1424702" y="2372579"/>
            <a:ext cx="343078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10D5CD-B4DF-8AB9-76A2-DCCAF4D25F22}"/>
              </a:ext>
            </a:extLst>
          </p:cNvPr>
          <p:cNvSpPr/>
          <p:nvPr/>
        </p:nvSpPr>
        <p:spPr bwMode="auto">
          <a:xfrm>
            <a:off x="1424702" y="5080985"/>
            <a:ext cx="343078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22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D9316-0A7B-4919-4417-F7BC30020A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0BD10-549A-8655-BC1D-0414D75A6DE7}"/>
              </a:ext>
            </a:extLst>
          </p:cNvPr>
          <p:cNvSpPr/>
          <p:nvPr/>
        </p:nvSpPr>
        <p:spPr bwMode="auto">
          <a:xfrm>
            <a:off x="1238095" y="1099666"/>
            <a:ext cx="277819" cy="32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8223B6-E18F-BC42-FAF8-3EB96351AFC9}"/>
              </a:ext>
            </a:extLst>
          </p:cNvPr>
          <p:cNvSpPr/>
          <p:nvPr/>
        </p:nvSpPr>
        <p:spPr bwMode="auto">
          <a:xfrm>
            <a:off x="1223077" y="3292521"/>
            <a:ext cx="300345" cy="33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555ABB-6C61-EFDD-36FD-83AD1CE591AA}"/>
              </a:ext>
            </a:extLst>
          </p:cNvPr>
          <p:cNvSpPr/>
          <p:nvPr/>
        </p:nvSpPr>
        <p:spPr bwMode="auto">
          <a:xfrm>
            <a:off x="1238095" y="5500396"/>
            <a:ext cx="277819" cy="31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40</cp:revision>
  <dcterms:created xsi:type="dcterms:W3CDTF">2015-09-16T06:52:26Z</dcterms:created>
  <dcterms:modified xsi:type="dcterms:W3CDTF">2023-08-13T10:04:58Z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